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9.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notesSlides/notesSlide12.xml" ContentType="application/vnd.openxmlformats-officedocument.presentationml.notesSlide+xml"/>
  <Override PartName="/ppt/charts/chart9.xml" ContentType="application/vnd.openxmlformats-officedocument.drawingml.chart+xml"/>
  <Override PartName="/ppt/charts/style1.xml" ContentType="application/vnd.ms-office.chartstyle+xml"/>
  <Override PartName="/ppt/charts/colors1.xml" ContentType="application/vnd.ms-office.chartcolorstyle+xml"/>
  <Override PartName="/ppt/charts/chart10.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1"/>
  </p:notesMasterIdLst>
  <p:sldIdLst>
    <p:sldId id="305" r:id="rId5"/>
    <p:sldId id="328" r:id="rId6"/>
    <p:sldId id="330" r:id="rId7"/>
    <p:sldId id="336" r:id="rId8"/>
    <p:sldId id="333" r:id="rId9"/>
    <p:sldId id="299" r:id="rId10"/>
    <p:sldId id="317" r:id="rId11"/>
    <p:sldId id="306" r:id="rId12"/>
    <p:sldId id="310" r:id="rId13"/>
    <p:sldId id="307" r:id="rId14"/>
    <p:sldId id="316" r:id="rId15"/>
    <p:sldId id="308" r:id="rId16"/>
    <p:sldId id="309" r:id="rId17"/>
    <p:sldId id="319" r:id="rId18"/>
    <p:sldId id="311" r:id="rId19"/>
    <p:sldId id="323" r:id="rId20"/>
    <p:sldId id="318" r:id="rId21"/>
    <p:sldId id="321" r:id="rId22"/>
    <p:sldId id="322" r:id="rId23"/>
    <p:sldId id="314" r:id="rId24"/>
    <p:sldId id="337" r:id="rId25"/>
    <p:sldId id="332" r:id="rId26"/>
    <p:sldId id="338" r:id="rId27"/>
    <p:sldId id="339" r:id="rId28"/>
    <p:sldId id="334" r:id="rId29"/>
    <p:sldId id="303"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ty, Anne" initials="CA" lastIdx="5" clrIdx="0">
    <p:extLst>
      <p:ext uri="{19B8F6BF-5375-455C-9EA6-DF929625EA0E}">
        <p15:presenceInfo xmlns:p15="http://schemas.microsoft.com/office/powerpoint/2012/main" userId="S::k1771048@kcl.ac.uk::58c097d6-c91f-4fc1-8022-8a02e1ab232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78CF4"/>
    <a:srgbClr val="009EA0"/>
    <a:srgbClr val="C8E128"/>
    <a:srgbClr val="0A2D50"/>
    <a:srgbClr val="5A6469"/>
    <a:srgbClr val="002395"/>
    <a:srgbClr val="501491"/>
    <a:srgbClr val="99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8321C2-6E61-4107-AC72-6731060DD5D0}" v="11" dt="2020-05-06T12:50:31.1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199" autoAdjust="0"/>
    <p:restoredTop sz="86338" autoAdjust="0"/>
  </p:normalViewPr>
  <p:slideViewPr>
    <p:cSldViewPr snapToGrid="0">
      <p:cViewPr varScale="1">
        <p:scale>
          <a:sx n="106" d="100"/>
          <a:sy n="106" d="100"/>
        </p:scale>
        <p:origin x="1160" y="168"/>
      </p:cViewPr>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ty, Anne" userId="58c097d6-c91f-4fc1-8022-8a02e1ab2328" providerId="ADAL" clId="{9D8321C2-6E61-4107-AC72-6731060DD5D0}"/>
    <pc:docChg chg="custSel modSld sldOrd">
      <pc:chgData name="Carty, Anne" userId="58c097d6-c91f-4fc1-8022-8a02e1ab2328" providerId="ADAL" clId="{9D8321C2-6E61-4107-AC72-6731060DD5D0}" dt="2020-05-06T12:50:31.109" v="17"/>
      <pc:docMkLst>
        <pc:docMk/>
      </pc:docMkLst>
      <pc:sldChg chg="addCm modCm">
        <pc:chgData name="Carty, Anne" userId="58c097d6-c91f-4fc1-8022-8a02e1ab2328" providerId="ADAL" clId="{9D8321C2-6E61-4107-AC72-6731060DD5D0}" dt="2020-05-06T12:50:31.109" v="17"/>
        <pc:sldMkLst>
          <pc:docMk/>
          <pc:sldMk cId="2188348628" sldId="291"/>
        </pc:sldMkLst>
      </pc:sldChg>
      <pc:sldChg chg="ord">
        <pc:chgData name="Carty, Anne" userId="58c097d6-c91f-4fc1-8022-8a02e1ab2328" providerId="ADAL" clId="{9D8321C2-6E61-4107-AC72-6731060DD5D0}" dt="2020-05-06T12:25:23.387" v="7"/>
        <pc:sldMkLst>
          <pc:docMk/>
          <pc:sldMk cId="3956161348" sldId="301"/>
        </pc:sldMkLst>
      </pc:sldChg>
      <pc:sldChg chg="addCm modCm">
        <pc:chgData name="Carty, Anne" userId="58c097d6-c91f-4fc1-8022-8a02e1ab2328" providerId="ADAL" clId="{9D8321C2-6E61-4107-AC72-6731060DD5D0}" dt="2020-05-06T12:25:17.445" v="5"/>
        <pc:sldMkLst>
          <pc:docMk/>
          <pc:sldMk cId="2954901381" sldId="302"/>
        </pc:sldMkLst>
      </pc:sldChg>
      <pc:sldChg chg="addCm modCm">
        <pc:chgData name="Carty, Anne" userId="58c097d6-c91f-4fc1-8022-8a02e1ab2328" providerId="ADAL" clId="{9D8321C2-6E61-4107-AC72-6731060DD5D0}" dt="2020-05-06T12:24:30.676" v="3"/>
        <pc:sldMkLst>
          <pc:docMk/>
          <pc:sldMk cId="2734250657" sldId="308"/>
        </pc:sldMkLst>
      </pc:sldChg>
    </pc:docChg>
  </pc:docChgLst>
</pc:chgInfo>
</file>

<file path=ppt/charts/_rels/chart1.xml.rels><?xml version="1.0" encoding="UTF-8" standalone="yes"?>
<Relationships xmlns="http://schemas.openxmlformats.org/package/2006/relationships"><Relationship Id="rId1" Type="http://schemas.openxmlformats.org/officeDocument/2006/relationships/oleObject" Target="file:////Users/Richard/Documents/Work/Projects/Completed/PhD/Analysis/BenAnalysisovertime.xlsx" TargetMode="Externa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xml.rels><?xml version="1.0" encoding="UTF-8" standalone="yes"?>
<Relationships xmlns="http://schemas.openxmlformats.org/package/2006/relationships"><Relationship Id="rId1" Type="http://schemas.openxmlformats.org/officeDocument/2006/relationships/oleObject" Target="file:////Users/Richard/Documents/Work/Projects/Completed/PhD/Analysis/Edwardanalysisoveertime.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Users/Richard/Documents/Work/Projects/Completed/PhD/Analysis/DanielAnalysisovertime.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Users/Richard/Documents/Work/Projects/Completed/PhD/Analysis/DanielAnalysisovertime.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Users/Richard/Documents/Work/Projects/Completed/PhD/Analysis/DanielAnalysisovertime.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Users/Richard/Documents/Work/Projects/Completed/PhD/Analysis/DanielAnalysisovertime.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Users/Richard/Documents/Work/Projects/Completed/PhD/Analysis/DanielAnalysisovertime.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Users/Richard/Documents/Work/Projects/Completed/PhD/Analysis/Edwardanalysisoveertime.xlsx" TargetMode="Externa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b="0" dirty="0"/>
              <a:t>Ben</a:t>
            </a:r>
          </a:p>
        </c:rich>
      </c:tx>
      <c:overlay val="0"/>
    </c:title>
    <c:autoTitleDeleted val="0"/>
    <c:plotArea>
      <c:layout>
        <c:manualLayout>
          <c:layoutTarget val="inner"/>
          <c:xMode val="edge"/>
          <c:yMode val="edge"/>
          <c:x val="0.20821660746202308"/>
          <c:y val="0.211111111111111"/>
          <c:w val="0.76988104288377468"/>
          <c:h val="0.56506197142023895"/>
        </c:manualLayout>
      </c:layout>
      <c:scatterChart>
        <c:scatterStyle val="lineMarker"/>
        <c:varyColors val="0"/>
        <c:ser>
          <c:idx val="0"/>
          <c:order val="0"/>
          <c:tx>
            <c:strRef>
              <c:f>Sheet2!$G$1</c:f>
              <c:strCache>
                <c:ptCount val="1"/>
              </c:strCache>
            </c:strRef>
          </c:tx>
          <c:spPr>
            <a:ln w="47625">
              <a:noFill/>
            </a:ln>
            <a:effectLst/>
          </c:spPr>
          <c:marker>
            <c:symbol val="circle"/>
            <c:size val="7"/>
            <c:spPr>
              <a:solidFill>
                <a:schemeClr val="tx1"/>
              </a:solidFill>
              <a:ln>
                <a:solidFill>
                  <a:schemeClr val="tx1"/>
                </a:solidFill>
              </a:ln>
              <a:effectLst/>
            </c:spPr>
          </c:marker>
          <c:xVal>
            <c:numRef>
              <c:f>Sheet2!$F$2:$F$75</c:f>
              <c:numCache>
                <c:formatCode>General</c:formatCode>
                <c:ptCount val="74"/>
                <c:pt idx="0">
                  <c:v>1.45</c:v>
                </c:pt>
                <c:pt idx="1">
                  <c:v>1.54</c:v>
                </c:pt>
                <c:pt idx="2">
                  <c:v>1.57</c:v>
                </c:pt>
                <c:pt idx="3">
                  <c:v>1.78</c:v>
                </c:pt>
                <c:pt idx="4">
                  <c:v>1.89</c:v>
                </c:pt>
                <c:pt idx="5">
                  <c:v>1.93</c:v>
                </c:pt>
                <c:pt idx="6">
                  <c:v>2</c:v>
                </c:pt>
                <c:pt idx="7">
                  <c:v>2.0299999999999998</c:v>
                </c:pt>
                <c:pt idx="8">
                  <c:v>2.16</c:v>
                </c:pt>
                <c:pt idx="9">
                  <c:v>2.17</c:v>
                </c:pt>
                <c:pt idx="10">
                  <c:v>2.2000000000000002</c:v>
                </c:pt>
                <c:pt idx="11">
                  <c:v>2.2799999999999998</c:v>
                </c:pt>
                <c:pt idx="12">
                  <c:v>2.31</c:v>
                </c:pt>
                <c:pt idx="13">
                  <c:v>2.3199999999999998</c:v>
                </c:pt>
                <c:pt idx="14">
                  <c:v>3.01</c:v>
                </c:pt>
                <c:pt idx="15">
                  <c:v>3.08</c:v>
                </c:pt>
                <c:pt idx="16">
                  <c:v>3.01</c:v>
                </c:pt>
                <c:pt idx="17">
                  <c:v>3.32</c:v>
                </c:pt>
                <c:pt idx="18">
                  <c:v>3.33</c:v>
                </c:pt>
                <c:pt idx="19">
                  <c:v>3.37</c:v>
                </c:pt>
                <c:pt idx="20">
                  <c:v>3.39</c:v>
                </c:pt>
                <c:pt idx="21">
                  <c:v>3.43</c:v>
                </c:pt>
                <c:pt idx="22">
                  <c:v>3.44</c:v>
                </c:pt>
                <c:pt idx="23">
                  <c:v>3.47</c:v>
                </c:pt>
                <c:pt idx="24">
                  <c:v>3.48</c:v>
                </c:pt>
                <c:pt idx="25">
                  <c:v>3.57</c:v>
                </c:pt>
                <c:pt idx="26">
                  <c:v>3.59</c:v>
                </c:pt>
                <c:pt idx="27">
                  <c:v>3.66</c:v>
                </c:pt>
                <c:pt idx="28">
                  <c:v>3.68</c:v>
                </c:pt>
                <c:pt idx="29">
                  <c:v>4.2</c:v>
                </c:pt>
                <c:pt idx="30">
                  <c:v>4.22</c:v>
                </c:pt>
                <c:pt idx="31">
                  <c:v>4.28</c:v>
                </c:pt>
                <c:pt idx="32">
                  <c:v>4.3099999999999996</c:v>
                </c:pt>
                <c:pt idx="33">
                  <c:v>4.3899999999999997</c:v>
                </c:pt>
                <c:pt idx="34">
                  <c:v>4.4400000000000004</c:v>
                </c:pt>
                <c:pt idx="35">
                  <c:v>4.46</c:v>
                </c:pt>
                <c:pt idx="36">
                  <c:v>4.84</c:v>
                </c:pt>
                <c:pt idx="37">
                  <c:v>4.93</c:v>
                </c:pt>
                <c:pt idx="38">
                  <c:v>5.29</c:v>
                </c:pt>
                <c:pt idx="39">
                  <c:v>5.3</c:v>
                </c:pt>
                <c:pt idx="40">
                  <c:v>5.13</c:v>
                </c:pt>
                <c:pt idx="41">
                  <c:v>5.14</c:v>
                </c:pt>
                <c:pt idx="42">
                  <c:v>5.3589743589743586</c:v>
                </c:pt>
                <c:pt idx="43">
                  <c:v>5.3760683760683765</c:v>
                </c:pt>
                <c:pt idx="44">
                  <c:v>5.7692307692307692</c:v>
                </c:pt>
                <c:pt idx="46">
                  <c:v>11.99702380952381</c:v>
                </c:pt>
                <c:pt idx="47">
                  <c:v>12.87410071942446</c:v>
                </c:pt>
                <c:pt idx="48">
                  <c:v>13.065934065934066</c:v>
                </c:pt>
                <c:pt idx="49">
                  <c:v>13.345054945054946</c:v>
                </c:pt>
                <c:pt idx="50">
                  <c:v>14.151898734177216</c:v>
                </c:pt>
                <c:pt idx="52">
                  <c:v>14.736286919831224</c:v>
                </c:pt>
                <c:pt idx="53">
                  <c:v>14.740506329113924</c:v>
                </c:pt>
                <c:pt idx="54">
                  <c:v>14.822784810126583</c:v>
                </c:pt>
                <c:pt idx="55">
                  <c:v>15.081632653061224</c:v>
                </c:pt>
                <c:pt idx="56">
                  <c:v>15.47</c:v>
                </c:pt>
                <c:pt idx="57">
                  <c:v>15.44</c:v>
                </c:pt>
                <c:pt idx="58">
                  <c:v>15.59</c:v>
                </c:pt>
                <c:pt idx="59">
                  <c:v>15.95</c:v>
                </c:pt>
                <c:pt idx="60">
                  <c:v>16.71</c:v>
                </c:pt>
                <c:pt idx="61">
                  <c:v>22.039634146341463</c:v>
                </c:pt>
                <c:pt idx="62">
                  <c:v>22.115853658536587</c:v>
                </c:pt>
                <c:pt idx="63">
                  <c:v>22.38</c:v>
                </c:pt>
                <c:pt idx="64">
                  <c:v>22.44</c:v>
                </c:pt>
                <c:pt idx="65">
                  <c:v>22.45</c:v>
                </c:pt>
                <c:pt idx="66">
                  <c:v>22.5</c:v>
                </c:pt>
                <c:pt idx="67">
                  <c:v>22.522865853658537</c:v>
                </c:pt>
                <c:pt idx="68">
                  <c:v>22.548780487804876</c:v>
                </c:pt>
                <c:pt idx="69">
                  <c:v>22.725609756097562</c:v>
                </c:pt>
                <c:pt idx="70">
                  <c:v>22.891768292682926</c:v>
                </c:pt>
                <c:pt idx="71">
                  <c:v>22.900914634146343</c:v>
                </c:pt>
                <c:pt idx="72">
                  <c:v>22.9</c:v>
                </c:pt>
                <c:pt idx="73">
                  <c:v>22.9375</c:v>
                </c:pt>
              </c:numCache>
            </c:numRef>
          </c:xVal>
          <c:yVal>
            <c:numRef>
              <c:f>Sheet2!$G$2:$G$75</c:f>
              <c:numCache>
                <c:formatCode>General</c:formatCode>
                <c:ptCount val="74"/>
                <c:pt idx="0">
                  <c:v>1</c:v>
                </c:pt>
                <c:pt idx="1">
                  <c:v>0</c:v>
                </c:pt>
                <c:pt idx="2">
                  <c:v>1</c:v>
                </c:pt>
                <c:pt idx="3">
                  <c:v>0</c:v>
                </c:pt>
                <c:pt idx="4">
                  <c:v>0</c:v>
                </c:pt>
                <c:pt idx="5">
                  <c:v>0</c:v>
                </c:pt>
                <c:pt idx="6">
                  <c:v>0</c:v>
                </c:pt>
                <c:pt idx="7">
                  <c:v>1</c:v>
                </c:pt>
                <c:pt idx="8">
                  <c:v>0</c:v>
                </c:pt>
                <c:pt idx="11">
                  <c:v>0</c:v>
                </c:pt>
                <c:pt idx="12">
                  <c:v>1</c:v>
                </c:pt>
                <c:pt idx="14">
                  <c:v>0</c:v>
                </c:pt>
                <c:pt idx="15">
                  <c:v>1</c:v>
                </c:pt>
                <c:pt idx="16">
                  <c:v>0</c:v>
                </c:pt>
                <c:pt idx="17">
                  <c:v>1</c:v>
                </c:pt>
                <c:pt idx="18">
                  <c:v>0</c:v>
                </c:pt>
                <c:pt idx="19">
                  <c:v>0</c:v>
                </c:pt>
                <c:pt idx="20">
                  <c:v>1</c:v>
                </c:pt>
                <c:pt idx="21">
                  <c:v>1</c:v>
                </c:pt>
                <c:pt idx="22">
                  <c:v>0</c:v>
                </c:pt>
                <c:pt idx="23">
                  <c:v>0</c:v>
                </c:pt>
                <c:pt idx="24">
                  <c:v>1</c:v>
                </c:pt>
                <c:pt idx="31">
                  <c:v>1</c:v>
                </c:pt>
                <c:pt idx="34">
                  <c:v>0</c:v>
                </c:pt>
                <c:pt idx="35">
                  <c:v>0</c:v>
                </c:pt>
                <c:pt idx="42">
                  <c:v>1</c:v>
                </c:pt>
                <c:pt idx="43">
                  <c:v>1</c:v>
                </c:pt>
                <c:pt idx="44">
                  <c:v>1</c:v>
                </c:pt>
                <c:pt idx="46">
                  <c:v>1</c:v>
                </c:pt>
                <c:pt idx="47">
                  <c:v>1</c:v>
                </c:pt>
                <c:pt idx="48">
                  <c:v>1</c:v>
                </c:pt>
                <c:pt idx="49">
                  <c:v>1</c:v>
                </c:pt>
                <c:pt idx="50">
                  <c:v>1</c:v>
                </c:pt>
                <c:pt idx="52">
                  <c:v>1</c:v>
                </c:pt>
                <c:pt idx="54">
                  <c:v>1</c:v>
                </c:pt>
                <c:pt idx="55">
                  <c:v>1</c:v>
                </c:pt>
                <c:pt idx="56">
                  <c:v>1</c:v>
                </c:pt>
                <c:pt idx="57">
                  <c:v>1</c:v>
                </c:pt>
                <c:pt idx="58">
                  <c:v>1</c:v>
                </c:pt>
                <c:pt idx="59">
                  <c:v>1</c:v>
                </c:pt>
                <c:pt idx="60">
                  <c:v>1</c:v>
                </c:pt>
                <c:pt idx="61">
                  <c:v>1</c:v>
                </c:pt>
                <c:pt idx="62">
                  <c:v>1</c:v>
                </c:pt>
                <c:pt idx="63">
                  <c:v>1</c:v>
                </c:pt>
                <c:pt idx="64">
                  <c:v>1</c:v>
                </c:pt>
                <c:pt idx="65">
                  <c:v>1</c:v>
                </c:pt>
                <c:pt idx="66">
                  <c:v>1</c:v>
                </c:pt>
                <c:pt idx="67">
                  <c:v>1</c:v>
                </c:pt>
                <c:pt idx="68">
                  <c:v>1</c:v>
                </c:pt>
                <c:pt idx="69">
                  <c:v>1</c:v>
                </c:pt>
                <c:pt idx="70">
                  <c:v>1</c:v>
                </c:pt>
                <c:pt idx="71">
                  <c:v>1</c:v>
                </c:pt>
                <c:pt idx="72">
                  <c:v>1</c:v>
                </c:pt>
                <c:pt idx="73">
                  <c:v>1</c:v>
                </c:pt>
              </c:numCache>
            </c:numRef>
          </c:yVal>
          <c:smooth val="0"/>
          <c:extLst>
            <c:ext xmlns:c16="http://schemas.microsoft.com/office/drawing/2014/chart" uri="{C3380CC4-5D6E-409C-BE32-E72D297353CC}">
              <c16:uniqueId val="{00000000-9610-654E-899F-03120162FF90}"/>
            </c:ext>
          </c:extLst>
        </c:ser>
        <c:dLbls>
          <c:showLegendKey val="0"/>
          <c:showVal val="0"/>
          <c:showCatName val="0"/>
          <c:showSerName val="0"/>
          <c:showPercent val="0"/>
          <c:showBubbleSize val="0"/>
        </c:dLbls>
        <c:axId val="-2105091080"/>
        <c:axId val="-2105105096"/>
      </c:scatterChart>
      <c:valAx>
        <c:axId val="-2105091080"/>
        <c:scaling>
          <c:orientation val="minMax"/>
        </c:scaling>
        <c:delete val="0"/>
        <c:axPos val="b"/>
        <c:title>
          <c:tx>
            <c:rich>
              <a:bodyPr/>
              <a:lstStyle/>
              <a:p>
                <a:pPr>
                  <a:defRPr/>
                </a:pPr>
                <a:r>
                  <a:rPr lang="en-US" b="0" dirty="0"/>
                  <a:t>Session</a:t>
                </a:r>
              </a:p>
            </c:rich>
          </c:tx>
          <c:overlay val="0"/>
        </c:title>
        <c:numFmt formatCode="General" sourceLinked="1"/>
        <c:majorTickMark val="none"/>
        <c:minorTickMark val="none"/>
        <c:tickLblPos val="nextTo"/>
        <c:crossAx val="-2105105096"/>
        <c:crosses val="autoZero"/>
        <c:crossBetween val="midCat"/>
      </c:valAx>
      <c:valAx>
        <c:axId val="-2105105096"/>
        <c:scaling>
          <c:orientation val="minMax"/>
          <c:max val="1"/>
        </c:scaling>
        <c:delete val="0"/>
        <c:axPos val="l"/>
        <c:majorGridlines/>
        <c:numFmt formatCode="General" sourceLinked="1"/>
        <c:majorTickMark val="out"/>
        <c:minorTickMark val="none"/>
        <c:tickLblPos val="low"/>
        <c:spPr>
          <a:ln/>
        </c:spPr>
        <c:crossAx val="-2105091080"/>
        <c:crosses val="autoZero"/>
        <c:crossBetween val="midCat"/>
        <c:majorUnit val="1"/>
        <c:minorUnit val="0.04"/>
      </c:valAx>
    </c:plotArea>
    <c:plotVisOnly val="1"/>
    <c:dispBlanksAs val="gap"/>
    <c:showDLblsOverMax val="0"/>
  </c:chart>
  <c:spPr>
    <a:solidFill>
      <a:schemeClr val="bg1"/>
    </a:solidFill>
  </c:spPr>
  <c:txPr>
    <a:bodyPr/>
    <a:lstStyle/>
    <a:p>
      <a:pPr>
        <a:defRPr sz="1400">
          <a:latin typeface="Times"/>
          <a:cs typeface="Times"/>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1"/>
          <c:order val="0"/>
          <c:tx>
            <c:strRef>
              <c:f>Sheet1!$C$1</c:f>
              <c:strCache>
                <c:ptCount val="1"/>
                <c:pt idx="0">
                  <c:v>Column1</c:v>
                </c:pt>
              </c:strCache>
            </c:strRef>
          </c:tx>
          <c:spPr>
            <a:ln w="25400" cap="rnd">
              <a:noFill/>
              <a:round/>
            </a:ln>
            <a:effectLst/>
          </c:spPr>
          <c:marker>
            <c:symbol val="none"/>
          </c:marker>
          <c:trendline>
            <c:spPr>
              <a:ln w="904875" cap="rnd">
                <a:gradFill>
                  <a:gsLst>
                    <a:gs pos="51000">
                      <a:schemeClr val="accent6"/>
                    </a:gs>
                    <a:gs pos="56000">
                      <a:schemeClr val="accent1">
                        <a:lumMod val="5000"/>
                        <a:lumOff val="95000"/>
                      </a:schemeClr>
                    </a:gs>
                    <a:gs pos="46000">
                      <a:schemeClr val="bg1">
                        <a:alpha val="0"/>
                      </a:schemeClr>
                    </a:gs>
                  </a:gsLst>
                  <a:lin ang="6900000" scaled="0"/>
                </a:gradFill>
                <a:prstDash val="solid"/>
              </a:ln>
              <a:effectLst/>
            </c:spPr>
            <c:trendlineType val="linear"/>
            <c:dispRSqr val="0"/>
            <c:dispEq val="0"/>
          </c:trendline>
          <c:xVal>
            <c:numRef>
              <c:f>Sheet1!$A$2:$A$8</c:f>
              <c:numCache>
                <c:formatCode>General</c:formatCode>
                <c:ptCount val="7"/>
                <c:pt idx="0">
                  <c:v>1</c:v>
                </c:pt>
                <c:pt idx="1">
                  <c:v>2</c:v>
                </c:pt>
                <c:pt idx="2">
                  <c:v>3</c:v>
                </c:pt>
                <c:pt idx="3">
                  <c:v>4</c:v>
                </c:pt>
                <c:pt idx="4">
                  <c:v>5</c:v>
                </c:pt>
                <c:pt idx="5">
                  <c:v>6</c:v>
                </c:pt>
                <c:pt idx="6">
                  <c:v>7</c:v>
                </c:pt>
              </c:numCache>
            </c:numRef>
          </c:xVal>
          <c:yVal>
            <c:numRef>
              <c:f>Sheet1!$C$2:$C$8</c:f>
              <c:numCache>
                <c:formatCode>General</c:formatCode>
                <c:ptCount val="7"/>
                <c:pt idx="0">
                  <c:v>1.2</c:v>
                </c:pt>
                <c:pt idx="1">
                  <c:v>1.6</c:v>
                </c:pt>
                <c:pt idx="2">
                  <c:v>2</c:v>
                </c:pt>
                <c:pt idx="3">
                  <c:v>2.4</c:v>
                </c:pt>
                <c:pt idx="4">
                  <c:v>2.8</c:v>
                </c:pt>
                <c:pt idx="5">
                  <c:v>3.2</c:v>
                </c:pt>
                <c:pt idx="6">
                  <c:v>3.6</c:v>
                </c:pt>
              </c:numCache>
            </c:numRef>
          </c:yVal>
          <c:smooth val="0"/>
          <c:extLst>
            <c:ext xmlns:c16="http://schemas.microsoft.com/office/drawing/2014/chart" uri="{C3380CC4-5D6E-409C-BE32-E72D297353CC}">
              <c16:uniqueId val="{00000002-5803-DD4A-9A4A-DBE2F3BED0F9}"/>
            </c:ext>
          </c:extLst>
        </c:ser>
        <c:ser>
          <c:idx val="0"/>
          <c:order val="1"/>
          <c:tx>
            <c:strRef>
              <c:f>Sheet1!$B$1</c:f>
              <c:strCache>
                <c:ptCount val="1"/>
                <c:pt idx="0">
                  <c:v>Y-Values</c:v>
                </c:pt>
              </c:strCache>
            </c:strRef>
          </c:tx>
          <c:spPr>
            <a:ln w="28575" cap="rnd">
              <a:noFill/>
              <a:round/>
            </a:ln>
            <a:effectLst/>
          </c:spPr>
          <c:marker>
            <c:symbol val="circle"/>
            <c:size val="60"/>
            <c:spPr>
              <a:gradFill flip="none" rotWithShape="1">
                <a:gsLst>
                  <a:gs pos="64000">
                    <a:schemeClr val="bg1"/>
                  </a:gs>
                  <a:gs pos="0">
                    <a:schemeClr val="accent1">
                      <a:lumMod val="97000"/>
                      <a:lumOff val="3000"/>
                    </a:schemeClr>
                  </a:gs>
                </a:gsLst>
                <a:path path="circle">
                  <a:fillToRect l="50000" t="50000" r="50000" b="50000"/>
                </a:path>
                <a:tileRect/>
              </a:gradFill>
              <a:ln w="22225">
                <a:noFill/>
              </a:ln>
              <a:effectLst/>
            </c:spPr>
          </c:marker>
          <c:xVal>
            <c:numRef>
              <c:f>Sheet1!$A$2:$A$8</c:f>
              <c:numCache>
                <c:formatCode>General</c:formatCode>
                <c:ptCount val="7"/>
                <c:pt idx="0">
                  <c:v>1</c:v>
                </c:pt>
                <c:pt idx="1">
                  <c:v>2</c:v>
                </c:pt>
                <c:pt idx="2">
                  <c:v>3</c:v>
                </c:pt>
                <c:pt idx="3">
                  <c:v>4</c:v>
                </c:pt>
                <c:pt idx="4">
                  <c:v>5</c:v>
                </c:pt>
                <c:pt idx="5">
                  <c:v>6</c:v>
                </c:pt>
                <c:pt idx="6">
                  <c:v>7</c:v>
                </c:pt>
              </c:numCache>
            </c:numRef>
          </c:xVal>
          <c:yVal>
            <c:numRef>
              <c:f>Sheet1!$B$2:$B$8</c:f>
              <c:numCache>
                <c:formatCode>General</c:formatCode>
                <c:ptCount val="7"/>
                <c:pt idx="0">
                  <c:v>1.2</c:v>
                </c:pt>
                <c:pt idx="1">
                  <c:v>1.3</c:v>
                </c:pt>
                <c:pt idx="2">
                  <c:v>2.2000000000000002</c:v>
                </c:pt>
                <c:pt idx="3">
                  <c:v>2.5</c:v>
                </c:pt>
                <c:pt idx="4">
                  <c:v>3</c:v>
                </c:pt>
                <c:pt idx="5">
                  <c:v>3</c:v>
                </c:pt>
                <c:pt idx="6">
                  <c:v>3.2</c:v>
                </c:pt>
              </c:numCache>
            </c:numRef>
          </c:yVal>
          <c:smooth val="0"/>
          <c:extLst>
            <c:ext xmlns:c16="http://schemas.microsoft.com/office/drawing/2014/chart" uri="{C3380CC4-5D6E-409C-BE32-E72D297353CC}">
              <c16:uniqueId val="{00000000-5803-DD4A-9A4A-DBE2F3BED0F9}"/>
            </c:ext>
          </c:extLst>
        </c:ser>
        <c:dLbls>
          <c:showLegendKey val="0"/>
          <c:showVal val="0"/>
          <c:showCatName val="0"/>
          <c:showSerName val="0"/>
          <c:showPercent val="0"/>
          <c:showBubbleSize val="0"/>
        </c:dLbls>
        <c:axId val="549204480"/>
        <c:axId val="548910896"/>
      </c:scatterChart>
      <c:valAx>
        <c:axId val="54920448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48910896"/>
        <c:crosses val="autoZero"/>
        <c:crossBetween val="midCat"/>
      </c:valAx>
      <c:valAx>
        <c:axId val="5489108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4920448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Edward</a:t>
            </a:r>
          </a:p>
        </c:rich>
      </c:tx>
      <c:overlay val="0"/>
    </c:title>
    <c:autoTitleDeleted val="0"/>
    <c:plotArea>
      <c:layout>
        <c:manualLayout>
          <c:layoutTarget val="inner"/>
          <c:xMode val="edge"/>
          <c:yMode val="edge"/>
          <c:x val="0.19846261239222501"/>
          <c:y val="0.211111111111111"/>
          <c:w val="0.76496579348937599"/>
          <c:h val="0.56506197142023895"/>
        </c:manualLayout>
      </c:layout>
      <c:scatterChart>
        <c:scatterStyle val="lineMarker"/>
        <c:varyColors val="0"/>
        <c:ser>
          <c:idx val="0"/>
          <c:order val="0"/>
          <c:tx>
            <c:strRef>
              <c:f>[Edwardanalysisoveertime.xlsx]Sheet1!$B$1</c:f>
              <c:strCache>
                <c:ptCount val="1"/>
                <c:pt idx="0">
                  <c:v>Concept</c:v>
                </c:pt>
              </c:strCache>
            </c:strRef>
          </c:tx>
          <c:spPr>
            <a:ln w="47625">
              <a:noFill/>
            </a:ln>
            <a:effectLst/>
          </c:spPr>
          <c:marker>
            <c:symbol val="circle"/>
            <c:size val="7"/>
            <c:spPr>
              <a:solidFill>
                <a:schemeClr val="tx1"/>
              </a:solidFill>
              <a:ln>
                <a:solidFill>
                  <a:schemeClr val="tx1"/>
                </a:solidFill>
              </a:ln>
              <a:effectLst/>
            </c:spPr>
          </c:marker>
          <c:xVal>
            <c:numRef>
              <c:f>[Edwardanalysisoveertime.xlsx]Sheet1!$A$2:$A$114</c:f>
              <c:numCache>
                <c:formatCode>0.00</c:formatCode>
                <c:ptCount val="113"/>
                <c:pt idx="0">
                  <c:v>1.4262295081967213</c:v>
                </c:pt>
                <c:pt idx="1">
                  <c:v>1.5245901639344264</c:v>
                </c:pt>
                <c:pt idx="2">
                  <c:v>1.5901639344262295</c:v>
                </c:pt>
                <c:pt idx="3">
                  <c:v>1.6557377049180326</c:v>
                </c:pt>
                <c:pt idx="4">
                  <c:v>1.8852459016393444</c:v>
                </c:pt>
                <c:pt idx="5">
                  <c:v>1.918032786885246</c:v>
                </c:pt>
                <c:pt idx="6">
                  <c:v>1.9836065573770492</c:v>
                </c:pt>
                <c:pt idx="7">
                  <c:v>2.0479041916167664</c:v>
                </c:pt>
                <c:pt idx="8">
                  <c:v>2.0598802395209579</c:v>
                </c:pt>
                <c:pt idx="9">
                  <c:v>2.0838323353293413</c:v>
                </c:pt>
                <c:pt idx="10">
                  <c:v>2.8383233532934131</c:v>
                </c:pt>
                <c:pt idx="11">
                  <c:v>2.9580838323353293</c:v>
                </c:pt>
                <c:pt idx="12">
                  <c:v>3.0620155038759691</c:v>
                </c:pt>
                <c:pt idx="13">
                  <c:v>3.0930232558139537</c:v>
                </c:pt>
                <c:pt idx="14">
                  <c:v>3.1240310077519382</c:v>
                </c:pt>
                <c:pt idx="15">
                  <c:v>3.6201550387596901</c:v>
                </c:pt>
                <c:pt idx="16">
                  <c:v>3.6356589147286824</c:v>
                </c:pt>
                <c:pt idx="17">
                  <c:v>3.7131782945736433</c:v>
                </c:pt>
                <c:pt idx="18">
                  <c:v>4.2176165803108807</c:v>
                </c:pt>
                <c:pt idx="19">
                  <c:v>4.233160621761658</c:v>
                </c:pt>
                <c:pt idx="20">
                  <c:v>4.2694300518134716</c:v>
                </c:pt>
                <c:pt idx="21">
                  <c:v>4.5725388601036272</c:v>
                </c:pt>
                <c:pt idx="22">
                  <c:v>5.9740932642487046</c:v>
                </c:pt>
                <c:pt idx="23">
                  <c:v>11.697674418604651</c:v>
                </c:pt>
                <c:pt idx="24">
                  <c:v>11.744186046511627</c:v>
                </c:pt>
                <c:pt idx="25">
                  <c:v>11.848837209302326</c:v>
                </c:pt>
                <c:pt idx="26">
                  <c:v>12.368</c:v>
                </c:pt>
                <c:pt idx="27">
                  <c:v>12.912000000000001</c:v>
                </c:pt>
                <c:pt idx="28">
                  <c:v>13.067073170731707</c:v>
                </c:pt>
                <c:pt idx="29">
                  <c:v>13.073170731707316</c:v>
                </c:pt>
                <c:pt idx="30">
                  <c:v>13.50609756097561</c:v>
                </c:pt>
                <c:pt idx="31">
                  <c:v>14.061068702290076</c:v>
                </c:pt>
                <c:pt idx="32">
                  <c:v>14.229007633587786</c:v>
                </c:pt>
                <c:pt idx="33">
                  <c:v>15.236686390532544</c:v>
                </c:pt>
                <c:pt idx="34">
                  <c:v>15.331360946745562</c:v>
                </c:pt>
                <c:pt idx="35">
                  <c:v>15.414201183431953</c:v>
                </c:pt>
                <c:pt idx="36">
                  <c:v>15.479289940828401</c:v>
                </c:pt>
                <c:pt idx="37">
                  <c:v>15.695266272189349</c:v>
                </c:pt>
                <c:pt idx="38">
                  <c:v>15.789940828402367</c:v>
                </c:pt>
                <c:pt idx="39">
                  <c:v>16.299145299145298</c:v>
                </c:pt>
                <c:pt idx="40">
                  <c:v>22.267080745341616</c:v>
                </c:pt>
                <c:pt idx="41">
                  <c:v>22.453416149068325</c:v>
                </c:pt>
                <c:pt idx="42">
                  <c:v>22.72360248447205</c:v>
                </c:pt>
              </c:numCache>
            </c:numRef>
          </c:xVal>
          <c:yVal>
            <c:numRef>
              <c:f>[Edwardanalysisoveertime.xlsx]Sheet1!$B$2:$B$114</c:f>
              <c:numCache>
                <c:formatCode>General</c:formatCode>
                <c:ptCount val="113"/>
                <c:pt idx="0">
                  <c:v>0</c:v>
                </c:pt>
                <c:pt idx="1">
                  <c:v>0</c:v>
                </c:pt>
                <c:pt idx="2">
                  <c:v>1</c:v>
                </c:pt>
                <c:pt idx="3">
                  <c:v>0</c:v>
                </c:pt>
                <c:pt idx="4">
                  <c:v>1</c:v>
                </c:pt>
                <c:pt idx="5">
                  <c:v>1</c:v>
                </c:pt>
                <c:pt idx="6">
                  <c:v>0</c:v>
                </c:pt>
                <c:pt idx="7">
                  <c:v>1</c:v>
                </c:pt>
                <c:pt idx="8">
                  <c:v>1</c:v>
                </c:pt>
                <c:pt idx="9">
                  <c:v>1</c:v>
                </c:pt>
                <c:pt idx="10">
                  <c:v>1</c:v>
                </c:pt>
                <c:pt idx="11">
                  <c:v>1</c:v>
                </c:pt>
                <c:pt idx="12">
                  <c:v>1</c:v>
                </c:pt>
                <c:pt idx="13">
                  <c:v>0</c:v>
                </c:pt>
                <c:pt idx="14">
                  <c:v>1</c:v>
                </c:pt>
                <c:pt idx="15">
                  <c:v>1</c:v>
                </c:pt>
                <c:pt idx="16">
                  <c:v>1</c:v>
                </c:pt>
                <c:pt idx="17">
                  <c:v>1</c:v>
                </c:pt>
                <c:pt idx="18">
                  <c:v>0</c:v>
                </c:pt>
                <c:pt idx="19">
                  <c:v>0</c:v>
                </c:pt>
                <c:pt idx="20">
                  <c:v>0</c:v>
                </c:pt>
                <c:pt idx="21">
                  <c:v>1</c:v>
                </c:pt>
                <c:pt idx="22">
                  <c:v>1</c:v>
                </c:pt>
                <c:pt idx="23">
                  <c:v>0</c:v>
                </c:pt>
                <c:pt idx="24">
                  <c:v>0</c:v>
                </c:pt>
                <c:pt idx="25">
                  <c:v>0</c:v>
                </c:pt>
                <c:pt idx="26">
                  <c:v>1</c:v>
                </c:pt>
                <c:pt idx="27">
                  <c:v>1</c:v>
                </c:pt>
                <c:pt idx="28">
                  <c:v>0</c:v>
                </c:pt>
                <c:pt idx="29">
                  <c:v>1</c:v>
                </c:pt>
                <c:pt idx="30">
                  <c:v>1</c:v>
                </c:pt>
                <c:pt idx="31">
                  <c:v>0</c:v>
                </c:pt>
                <c:pt idx="32">
                  <c:v>1</c:v>
                </c:pt>
                <c:pt idx="33">
                  <c:v>1</c:v>
                </c:pt>
                <c:pt idx="34">
                  <c:v>0</c:v>
                </c:pt>
                <c:pt idx="35">
                  <c:v>1</c:v>
                </c:pt>
                <c:pt idx="36">
                  <c:v>0</c:v>
                </c:pt>
                <c:pt idx="37">
                  <c:v>0</c:v>
                </c:pt>
                <c:pt idx="38">
                  <c:v>1</c:v>
                </c:pt>
                <c:pt idx="39">
                  <c:v>1</c:v>
                </c:pt>
                <c:pt idx="40">
                  <c:v>0</c:v>
                </c:pt>
                <c:pt idx="41">
                  <c:v>1</c:v>
                </c:pt>
                <c:pt idx="42">
                  <c:v>1</c:v>
                </c:pt>
              </c:numCache>
            </c:numRef>
          </c:yVal>
          <c:smooth val="0"/>
          <c:extLst>
            <c:ext xmlns:c16="http://schemas.microsoft.com/office/drawing/2014/chart" uri="{C3380CC4-5D6E-409C-BE32-E72D297353CC}">
              <c16:uniqueId val="{00000000-BC6D-F349-9F40-E77137579E38}"/>
            </c:ext>
          </c:extLst>
        </c:ser>
        <c:dLbls>
          <c:showLegendKey val="0"/>
          <c:showVal val="0"/>
          <c:showCatName val="0"/>
          <c:showSerName val="0"/>
          <c:showPercent val="0"/>
          <c:showBubbleSize val="0"/>
        </c:dLbls>
        <c:axId val="-2121940072"/>
        <c:axId val="-2121930360"/>
      </c:scatterChart>
      <c:valAx>
        <c:axId val="-2121940072"/>
        <c:scaling>
          <c:orientation val="minMax"/>
        </c:scaling>
        <c:delete val="0"/>
        <c:axPos val="b"/>
        <c:title>
          <c:tx>
            <c:rich>
              <a:bodyPr/>
              <a:lstStyle/>
              <a:p>
                <a:pPr>
                  <a:defRPr/>
                </a:pPr>
                <a:r>
                  <a:rPr lang="en-US"/>
                  <a:t>Session</a:t>
                </a:r>
              </a:p>
            </c:rich>
          </c:tx>
          <c:overlay val="0"/>
        </c:title>
        <c:numFmt formatCode="0" sourceLinked="0"/>
        <c:majorTickMark val="none"/>
        <c:minorTickMark val="none"/>
        <c:tickLblPos val="nextTo"/>
        <c:crossAx val="-2121930360"/>
        <c:crosses val="autoZero"/>
        <c:crossBetween val="midCat"/>
      </c:valAx>
      <c:valAx>
        <c:axId val="-2121930360"/>
        <c:scaling>
          <c:orientation val="minMax"/>
          <c:max val="1"/>
        </c:scaling>
        <c:delete val="0"/>
        <c:axPos val="l"/>
        <c:majorGridlines/>
        <c:numFmt formatCode="General" sourceLinked="1"/>
        <c:majorTickMark val="none"/>
        <c:minorTickMark val="none"/>
        <c:tickLblPos val="nextTo"/>
        <c:crossAx val="-2121940072"/>
        <c:crosses val="autoZero"/>
        <c:crossBetween val="midCat"/>
        <c:majorUnit val="1"/>
        <c:minorUnit val="0.04"/>
      </c:valAx>
    </c:plotArea>
    <c:plotVisOnly val="1"/>
    <c:dispBlanksAs val="gap"/>
    <c:showDLblsOverMax val="0"/>
  </c:chart>
  <c:spPr>
    <a:solidFill>
      <a:schemeClr val="bg1"/>
    </a:solidFill>
  </c:spPr>
  <c:txPr>
    <a:bodyPr/>
    <a:lstStyle/>
    <a:p>
      <a:pPr>
        <a:defRPr sz="1400" b="0">
          <a:latin typeface="Times"/>
          <a:cs typeface="Times"/>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Daniel</a:t>
            </a:r>
          </a:p>
        </c:rich>
      </c:tx>
      <c:overlay val="0"/>
    </c:title>
    <c:autoTitleDeleted val="0"/>
    <c:plotArea>
      <c:layout>
        <c:manualLayout>
          <c:layoutTarget val="inner"/>
          <c:xMode val="edge"/>
          <c:yMode val="edge"/>
          <c:x val="0.20821660746202308"/>
          <c:y val="0.211111111111111"/>
          <c:w val="0.76988104288377468"/>
          <c:h val="0.56506197142023895"/>
        </c:manualLayout>
      </c:layout>
      <c:scatterChart>
        <c:scatterStyle val="lineMarker"/>
        <c:varyColors val="0"/>
        <c:ser>
          <c:idx val="0"/>
          <c:order val="0"/>
          <c:spPr>
            <a:ln w="47625">
              <a:noFill/>
            </a:ln>
            <a:effectLst>
              <a:outerShdw blurRad="50800" dist="50800" dir="5400000" algn="ctr" rotWithShape="0">
                <a:schemeClr val="bg1"/>
              </a:outerShdw>
            </a:effectLst>
          </c:spPr>
          <c:marker>
            <c:symbol val="circle"/>
            <c:size val="6"/>
            <c:spPr>
              <a:solidFill>
                <a:schemeClr val="tx1"/>
              </a:solidFill>
              <a:ln>
                <a:solidFill>
                  <a:schemeClr val="tx1"/>
                </a:solidFill>
              </a:ln>
              <a:effectLst>
                <a:outerShdw blurRad="50800" dist="50800" dir="5400000" algn="ctr" rotWithShape="0">
                  <a:schemeClr val="bg1"/>
                </a:outerShdw>
              </a:effectLst>
            </c:spPr>
          </c:marker>
          <c:xVal>
            <c:numRef>
              <c:f>Sheet1!$A$2:$A$46</c:f>
              <c:numCache>
                <c:formatCode>0.00</c:formatCode>
                <c:ptCount val="45"/>
                <c:pt idx="0">
                  <c:v>1.3539823008849559</c:v>
                </c:pt>
                <c:pt idx="1">
                  <c:v>1.4601769911504425</c:v>
                </c:pt>
                <c:pt idx="2">
                  <c:v>1.6194690265486726</c:v>
                </c:pt>
                <c:pt idx="3">
                  <c:v>1.9734513274336283</c:v>
                </c:pt>
                <c:pt idx="4">
                  <c:v>2.0285714285714285</c:v>
                </c:pt>
                <c:pt idx="5">
                  <c:v>2.2761904761904761</c:v>
                </c:pt>
                <c:pt idx="6">
                  <c:v>2.3904761904761904</c:v>
                </c:pt>
                <c:pt idx="7">
                  <c:v>2.9142857142857141</c:v>
                </c:pt>
                <c:pt idx="8">
                  <c:v>3.026086956521739</c:v>
                </c:pt>
                <c:pt idx="9">
                  <c:v>3.6869565217391305</c:v>
                </c:pt>
                <c:pt idx="10">
                  <c:v>4.3243243243243246</c:v>
                </c:pt>
                <c:pt idx="11">
                  <c:v>4.3310810810810807</c:v>
                </c:pt>
                <c:pt idx="12">
                  <c:v>4.6216216216216219</c:v>
                </c:pt>
                <c:pt idx="13">
                  <c:v>4.5979729729729728</c:v>
                </c:pt>
                <c:pt idx="14">
                  <c:v>4.6790540540540544</c:v>
                </c:pt>
                <c:pt idx="15">
                  <c:v>4.6993243243243246</c:v>
                </c:pt>
                <c:pt idx="16">
                  <c:v>5.5039370078740157</c:v>
                </c:pt>
                <c:pt idx="17">
                  <c:v>5.6771653543307083</c:v>
                </c:pt>
                <c:pt idx="18">
                  <c:v>11.771812080536913</c:v>
                </c:pt>
                <c:pt idx="19">
                  <c:v>11.604026845637584</c:v>
                </c:pt>
                <c:pt idx="20">
                  <c:v>11.808724832214764</c:v>
                </c:pt>
                <c:pt idx="21">
                  <c:v>12.018126888217523</c:v>
                </c:pt>
                <c:pt idx="22">
                  <c:v>12.679758308157099</c:v>
                </c:pt>
                <c:pt idx="23">
                  <c:v>12.716012084592146</c:v>
                </c:pt>
                <c:pt idx="24">
                  <c:v>12.782477341389729</c:v>
                </c:pt>
                <c:pt idx="25">
                  <c:v>12.794561933534743</c:v>
                </c:pt>
                <c:pt idx="26">
                  <c:v>13.063218390804598</c:v>
                </c:pt>
                <c:pt idx="27">
                  <c:v>13.448275862068966</c:v>
                </c:pt>
                <c:pt idx="28">
                  <c:v>14.55</c:v>
                </c:pt>
                <c:pt idx="29">
                  <c:v>15.037974683544304</c:v>
                </c:pt>
                <c:pt idx="30">
                  <c:v>15.210970464135022</c:v>
                </c:pt>
                <c:pt idx="31">
                  <c:v>15.257383966244726</c:v>
                </c:pt>
                <c:pt idx="32">
                  <c:v>15.774261603375528</c:v>
                </c:pt>
                <c:pt idx="33">
                  <c:v>15.812236286919831</c:v>
                </c:pt>
                <c:pt idx="34">
                  <c:v>16.262295081967213</c:v>
                </c:pt>
                <c:pt idx="35">
                  <c:v>16.278688524590162</c:v>
                </c:pt>
                <c:pt idx="36">
                  <c:v>16.557377049180328</c:v>
                </c:pt>
                <c:pt idx="37">
                  <c:v>22.273348519362187</c:v>
                </c:pt>
                <c:pt idx="38">
                  <c:v>22.410022779043281</c:v>
                </c:pt>
                <c:pt idx="39">
                  <c:v>22.42369020501139</c:v>
                </c:pt>
                <c:pt idx="40">
                  <c:v>22.703872437357631</c:v>
                </c:pt>
                <c:pt idx="41">
                  <c:v>22.740318906605921</c:v>
                </c:pt>
                <c:pt idx="42">
                  <c:v>22.85876993166287</c:v>
                </c:pt>
                <c:pt idx="43">
                  <c:v>22.904328018223236</c:v>
                </c:pt>
                <c:pt idx="44">
                  <c:v>22.95899772209567</c:v>
                </c:pt>
              </c:numCache>
            </c:numRef>
          </c:xVal>
          <c:yVal>
            <c:numRef>
              <c:f>Sheet1!$B$2:$B$46</c:f>
              <c:numCache>
                <c:formatCode>General</c:formatCode>
                <c:ptCount val="45"/>
                <c:pt idx="0">
                  <c:v>0</c:v>
                </c:pt>
                <c:pt idx="1">
                  <c:v>0</c:v>
                </c:pt>
                <c:pt idx="2">
                  <c:v>0</c:v>
                </c:pt>
                <c:pt idx="3">
                  <c:v>0</c:v>
                </c:pt>
                <c:pt idx="4">
                  <c:v>0</c:v>
                </c:pt>
                <c:pt idx="5">
                  <c:v>0</c:v>
                </c:pt>
                <c:pt idx="6">
                  <c:v>0</c:v>
                </c:pt>
                <c:pt idx="7">
                  <c:v>0</c:v>
                </c:pt>
                <c:pt idx="8">
                  <c:v>0</c:v>
                </c:pt>
                <c:pt idx="9">
                  <c:v>1</c:v>
                </c:pt>
                <c:pt idx="10">
                  <c:v>0</c:v>
                </c:pt>
                <c:pt idx="11">
                  <c:v>0</c:v>
                </c:pt>
                <c:pt idx="12">
                  <c:v>1</c:v>
                </c:pt>
                <c:pt idx="13">
                  <c:v>0</c:v>
                </c:pt>
                <c:pt idx="14">
                  <c:v>0</c:v>
                </c:pt>
                <c:pt idx="15">
                  <c:v>0</c:v>
                </c:pt>
                <c:pt idx="16">
                  <c:v>1</c:v>
                </c:pt>
                <c:pt idx="17">
                  <c:v>0</c:v>
                </c:pt>
                <c:pt idx="18">
                  <c:v>1</c:v>
                </c:pt>
                <c:pt idx="19">
                  <c:v>0</c:v>
                </c:pt>
                <c:pt idx="20">
                  <c:v>0</c:v>
                </c:pt>
                <c:pt idx="21">
                  <c:v>1</c:v>
                </c:pt>
                <c:pt idx="22">
                  <c:v>1</c:v>
                </c:pt>
                <c:pt idx="23">
                  <c:v>0</c:v>
                </c:pt>
                <c:pt idx="24">
                  <c:v>0</c:v>
                </c:pt>
                <c:pt idx="25">
                  <c:v>0</c:v>
                </c:pt>
                <c:pt idx="26">
                  <c:v>0</c:v>
                </c:pt>
                <c:pt idx="27">
                  <c:v>1</c:v>
                </c:pt>
                <c:pt idx="28">
                  <c:v>0</c:v>
                </c:pt>
                <c:pt idx="29">
                  <c:v>1</c:v>
                </c:pt>
                <c:pt idx="30">
                  <c:v>0</c:v>
                </c:pt>
                <c:pt idx="31">
                  <c:v>1</c:v>
                </c:pt>
                <c:pt idx="32">
                  <c:v>1</c:v>
                </c:pt>
                <c:pt idx="33">
                  <c:v>1</c:v>
                </c:pt>
                <c:pt idx="34">
                  <c:v>1</c:v>
                </c:pt>
                <c:pt idx="35">
                  <c:v>1</c:v>
                </c:pt>
                <c:pt idx="36">
                  <c:v>0</c:v>
                </c:pt>
                <c:pt idx="37">
                  <c:v>0</c:v>
                </c:pt>
                <c:pt idx="38">
                  <c:v>1</c:v>
                </c:pt>
                <c:pt idx="39">
                  <c:v>0</c:v>
                </c:pt>
                <c:pt idx="40">
                  <c:v>1</c:v>
                </c:pt>
                <c:pt idx="41">
                  <c:v>0</c:v>
                </c:pt>
                <c:pt idx="42">
                  <c:v>0</c:v>
                </c:pt>
                <c:pt idx="43">
                  <c:v>0</c:v>
                </c:pt>
                <c:pt idx="44">
                  <c:v>0</c:v>
                </c:pt>
              </c:numCache>
            </c:numRef>
          </c:yVal>
          <c:smooth val="0"/>
          <c:extLst>
            <c:ext xmlns:c16="http://schemas.microsoft.com/office/drawing/2014/chart" uri="{C3380CC4-5D6E-409C-BE32-E72D297353CC}">
              <c16:uniqueId val="{00000000-16C0-B540-BB46-941D907807EB}"/>
            </c:ext>
          </c:extLst>
        </c:ser>
        <c:dLbls>
          <c:showLegendKey val="0"/>
          <c:showVal val="0"/>
          <c:showCatName val="0"/>
          <c:showSerName val="0"/>
          <c:showPercent val="0"/>
          <c:showBubbleSize val="0"/>
        </c:dLbls>
        <c:axId val="-2105091080"/>
        <c:axId val="-2105105096"/>
      </c:scatterChart>
      <c:valAx>
        <c:axId val="-2105091080"/>
        <c:scaling>
          <c:orientation val="minMax"/>
        </c:scaling>
        <c:delete val="0"/>
        <c:axPos val="b"/>
        <c:title>
          <c:tx>
            <c:rich>
              <a:bodyPr/>
              <a:lstStyle/>
              <a:p>
                <a:pPr>
                  <a:defRPr/>
                </a:pPr>
                <a:r>
                  <a:rPr lang="en-US"/>
                  <a:t>Session</a:t>
                </a:r>
              </a:p>
            </c:rich>
          </c:tx>
          <c:overlay val="0"/>
        </c:title>
        <c:numFmt formatCode="0" sourceLinked="0"/>
        <c:majorTickMark val="none"/>
        <c:minorTickMark val="none"/>
        <c:tickLblPos val="nextTo"/>
        <c:crossAx val="-2105105096"/>
        <c:crosses val="autoZero"/>
        <c:crossBetween val="midCat"/>
      </c:valAx>
      <c:valAx>
        <c:axId val="-2105105096"/>
        <c:scaling>
          <c:orientation val="minMax"/>
          <c:max val="1"/>
        </c:scaling>
        <c:delete val="0"/>
        <c:axPos val="l"/>
        <c:majorGridlines/>
        <c:numFmt formatCode="General" sourceLinked="1"/>
        <c:majorTickMark val="out"/>
        <c:minorTickMark val="none"/>
        <c:tickLblPos val="low"/>
        <c:spPr>
          <a:ln/>
        </c:spPr>
        <c:crossAx val="-2105091080"/>
        <c:crosses val="autoZero"/>
        <c:crossBetween val="midCat"/>
        <c:majorUnit val="1"/>
        <c:minorUnit val="0.04"/>
      </c:valAx>
    </c:plotArea>
    <c:plotVisOnly val="1"/>
    <c:dispBlanksAs val="gap"/>
    <c:showDLblsOverMax val="0"/>
  </c:chart>
  <c:spPr>
    <a:solidFill>
      <a:schemeClr val="bg1"/>
    </a:solidFill>
  </c:spPr>
  <c:txPr>
    <a:bodyPr/>
    <a:lstStyle/>
    <a:p>
      <a:pPr>
        <a:defRPr sz="1200">
          <a:latin typeface="Times"/>
          <a:cs typeface="Times"/>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percentStacked"/>
        <c:varyColors val="0"/>
        <c:ser>
          <c:idx val="0"/>
          <c:order val="0"/>
          <c:tx>
            <c:strRef>
              <c:f>Sheet1!$F$2</c:f>
              <c:strCache>
                <c:ptCount val="1"/>
                <c:pt idx="0">
                  <c:v>Force linked to motion</c:v>
                </c:pt>
              </c:strCache>
            </c:strRef>
          </c:tx>
          <c:spPr>
            <a:solidFill>
              <a:schemeClr val="tx1"/>
            </a:solidFill>
          </c:spPr>
          <c:invertIfNegative val="0"/>
          <c:cat>
            <c:strRef>
              <c:f>Sheet1!$E$3:$E$5</c:f>
              <c:strCache>
                <c:ptCount val="3"/>
                <c:pt idx="0">
                  <c:v>Session 1-5</c:v>
                </c:pt>
                <c:pt idx="1">
                  <c:v>Session 11-16</c:v>
                </c:pt>
                <c:pt idx="2">
                  <c:v>Session 22</c:v>
                </c:pt>
              </c:strCache>
            </c:strRef>
          </c:cat>
          <c:val>
            <c:numRef>
              <c:f>Sheet1!$F$3:$F$5</c:f>
              <c:numCache>
                <c:formatCode>General</c:formatCode>
                <c:ptCount val="3"/>
                <c:pt idx="0">
                  <c:v>15</c:v>
                </c:pt>
                <c:pt idx="1">
                  <c:v>9</c:v>
                </c:pt>
                <c:pt idx="2">
                  <c:v>6</c:v>
                </c:pt>
              </c:numCache>
            </c:numRef>
          </c:val>
          <c:extLst>
            <c:ext xmlns:c16="http://schemas.microsoft.com/office/drawing/2014/chart" uri="{C3380CC4-5D6E-409C-BE32-E72D297353CC}">
              <c16:uniqueId val="{00000000-2BFF-2D4B-BC40-B91856BD3459}"/>
            </c:ext>
          </c:extLst>
        </c:ser>
        <c:ser>
          <c:idx val="1"/>
          <c:order val="1"/>
          <c:tx>
            <c:strRef>
              <c:f>Sheet1!$G$2</c:f>
              <c:strCache>
                <c:ptCount val="1"/>
                <c:pt idx="0">
                  <c:v>Force linked to acceleration</c:v>
                </c:pt>
              </c:strCache>
            </c:strRef>
          </c:tx>
          <c:spPr>
            <a:solidFill>
              <a:schemeClr val="bg1">
                <a:lumMod val="65000"/>
              </a:schemeClr>
            </a:solidFill>
          </c:spPr>
          <c:invertIfNegative val="0"/>
          <c:cat>
            <c:strRef>
              <c:f>Sheet1!$E$3:$E$5</c:f>
              <c:strCache>
                <c:ptCount val="3"/>
                <c:pt idx="0">
                  <c:v>Session 1-5</c:v>
                </c:pt>
                <c:pt idx="1">
                  <c:v>Session 11-16</c:v>
                </c:pt>
                <c:pt idx="2">
                  <c:v>Session 22</c:v>
                </c:pt>
              </c:strCache>
            </c:strRef>
          </c:cat>
          <c:val>
            <c:numRef>
              <c:f>Sheet1!$G$3:$G$5</c:f>
              <c:numCache>
                <c:formatCode>General</c:formatCode>
                <c:ptCount val="3"/>
                <c:pt idx="0">
                  <c:v>3</c:v>
                </c:pt>
                <c:pt idx="1">
                  <c:v>9</c:v>
                </c:pt>
                <c:pt idx="2">
                  <c:v>6</c:v>
                </c:pt>
              </c:numCache>
            </c:numRef>
          </c:val>
          <c:extLst>
            <c:ext xmlns:c16="http://schemas.microsoft.com/office/drawing/2014/chart" uri="{C3380CC4-5D6E-409C-BE32-E72D297353CC}">
              <c16:uniqueId val="{00000001-2BFF-2D4B-BC40-B91856BD3459}"/>
            </c:ext>
          </c:extLst>
        </c:ser>
        <c:dLbls>
          <c:showLegendKey val="0"/>
          <c:showVal val="0"/>
          <c:showCatName val="0"/>
          <c:showSerName val="0"/>
          <c:showPercent val="0"/>
          <c:showBubbleSize val="0"/>
        </c:dLbls>
        <c:gapWidth val="150"/>
        <c:overlap val="100"/>
        <c:axId val="-2107229384"/>
        <c:axId val="-2107009944"/>
      </c:barChart>
      <c:catAx>
        <c:axId val="-2107229384"/>
        <c:scaling>
          <c:orientation val="minMax"/>
        </c:scaling>
        <c:delete val="0"/>
        <c:axPos val="b"/>
        <c:numFmt formatCode="General" sourceLinked="0"/>
        <c:majorTickMark val="out"/>
        <c:minorTickMark val="none"/>
        <c:tickLblPos val="nextTo"/>
        <c:crossAx val="-2107009944"/>
        <c:crosses val="autoZero"/>
        <c:auto val="1"/>
        <c:lblAlgn val="ctr"/>
        <c:lblOffset val="100"/>
        <c:noMultiLvlLbl val="0"/>
      </c:catAx>
      <c:valAx>
        <c:axId val="-2107009944"/>
        <c:scaling>
          <c:orientation val="minMax"/>
        </c:scaling>
        <c:delete val="0"/>
        <c:axPos val="l"/>
        <c:majorGridlines/>
        <c:numFmt formatCode="0%" sourceLinked="1"/>
        <c:majorTickMark val="out"/>
        <c:minorTickMark val="none"/>
        <c:tickLblPos val="nextTo"/>
        <c:crossAx val="-2107229384"/>
        <c:crosses val="autoZero"/>
        <c:crossBetween val="between"/>
      </c:valAx>
    </c:plotArea>
    <c:legend>
      <c:legendPos val="r"/>
      <c:overlay val="0"/>
    </c:legend>
    <c:plotVisOnly val="1"/>
    <c:dispBlanksAs val="gap"/>
    <c:showDLblsOverMax val="0"/>
  </c:chart>
  <c:spPr>
    <a:solidFill>
      <a:schemeClr val="bg1"/>
    </a:solidFill>
  </c:spPr>
  <c:txPr>
    <a:bodyPr/>
    <a:lstStyle/>
    <a:p>
      <a:pPr>
        <a:defRPr sz="1200">
          <a:latin typeface="Times"/>
          <a:cs typeface="Times"/>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a:t>Daniel: All contexts</a:t>
            </a:r>
          </a:p>
        </c:rich>
      </c:tx>
      <c:overlay val="0"/>
    </c:title>
    <c:autoTitleDeleted val="0"/>
    <c:plotArea>
      <c:layout>
        <c:manualLayout>
          <c:layoutTarget val="inner"/>
          <c:xMode val="edge"/>
          <c:yMode val="edge"/>
          <c:x val="0.20821660746202308"/>
          <c:y val="0.211111111111111"/>
          <c:w val="0.76988104288377468"/>
          <c:h val="0.56506197142023895"/>
        </c:manualLayout>
      </c:layout>
      <c:scatterChart>
        <c:scatterStyle val="lineMarker"/>
        <c:varyColors val="0"/>
        <c:ser>
          <c:idx val="0"/>
          <c:order val="0"/>
          <c:spPr>
            <a:ln w="47625">
              <a:noFill/>
            </a:ln>
            <a:effectLst>
              <a:outerShdw blurRad="50800" dist="50800" dir="5400000" algn="ctr" rotWithShape="0">
                <a:schemeClr val="bg1"/>
              </a:outerShdw>
            </a:effectLst>
          </c:spPr>
          <c:marker>
            <c:symbol val="circle"/>
            <c:size val="5"/>
            <c:spPr>
              <a:solidFill>
                <a:schemeClr val="tx1"/>
              </a:solidFill>
              <a:ln>
                <a:solidFill>
                  <a:schemeClr val="tx1"/>
                </a:solidFill>
              </a:ln>
              <a:effectLst>
                <a:outerShdw blurRad="50800" dist="50800" dir="5400000" algn="ctr" rotWithShape="0">
                  <a:schemeClr val="bg1"/>
                </a:outerShdw>
              </a:effectLst>
            </c:spPr>
          </c:marker>
          <c:xVal>
            <c:numRef>
              <c:f>Sheet1!$A$2:$A$46</c:f>
              <c:numCache>
                <c:formatCode>0.00</c:formatCode>
                <c:ptCount val="45"/>
                <c:pt idx="0">
                  <c:v>1.3539823008849559</c:v>
                </c:pt>
                <c:pt idx="1">
                  <c:v>1.4601769911504425</c:v>
                </c:pt>
                <c:pt idx="2">
                  <c:v>1.6194690265486726</c:v>
                </c:pt>
                <c:pt idx="3">
                  <c:v>1.9734513274336283</c:v>
                </c:pt>
                <c:pt idx="4">
                  <c:v>2.0285714285714285</c:v>
                </c:pt>
                <c:pt idx="5">
                  <c:v>2.2761904761904761</c:v>
                </c:pt>
                <c:pt idx="6">
                  <c:v>2.3904761904761904</c:v>
                </c:pt>
                <c:pt idx="7">
                  <c:v>2.9142857142857141</c:v>
                </c:pt>
                <c:pt idx="8">
                  <c:v>3.026086956521739</c:v>
                </c:pt>
                <c:pt idx="9">
                  <c:v>3.6869565217391305</c:v>
                </c:pt>
                <c:pt idx="10">
                  <c:v>4.3243243243243246</c:v>
                </c:pt>
                <c:pt idx="11">
                  <c:v>4.3310810810810807</c:v>
                </c:pt>
                <c:pt idx="12">
                  <c:v>4.6216216216216219</c:v>
                </c:pt>
                <c:pt idx="13">
                  <c:v>4.5979729729729728</c:v>
                </c:pt>
                <c:pt idx="14">
                  <c:v>4.6790540540540544</c:v>
                </c:pt>
                <c:pt idx="15">
                  <c:v>4.6993243243243246</c:v>
                </c:pt>
                <c:pt idx="16">
                  <c:v>5.5039370078740157</c:v>
                </c:pt>
                <c:pt idx="17">
                  <c:v>5.6771653543307083</c:v>
                </c:pt>
                <c:pt idx="18">
                  <c:v>11.771812080536913</c:v>
                </c:pt>
                <c:pt idx="19">
                  <c:v>11.604026845637584</c:v>
                </c:pt>
                <c:pt idx="20">
                  <c:v>11.808724832214764</c:v>
                </c:pt>
                <c:pt idx="21">
                  <c:v>12.018126888217523</c:v>
                </c:pt>
                <c:pt idx="22">
                  <c:v>12.679758308157099</c:v>
                </c:pt>
                <c:pt idx="23">
                  <c:v>12.716012084592146</c:v>
                </c:pt>
                <c:pt idx="24">
                  <c:v>12.782477341389729</c:v>
                </c:pt>
                <c:pt idx="25">
                  <c:v>12.794561933534743</c:v>
                </c:pt>
                <c:pt idx="26">
                  <c:v>13.063218390804598</c:v>
                </c:pt>
                <c:pt idx="27">
                  <c:v>13.448275862068966</c:v>
                </c:pt>
                <c:pt idx="28">
                  <c:v>14.55</c:v>
                </c:pt>
                <c:pt idx="29">
                  <c:v>15.037974683544304</c:v>
                </c:pt>
                <c:pt idx="30">
                  <c:v>15.210970464135022</c:v>
                </c:pt>
                <c:pt idx="31">
                  <c:v>15.257383966244726</c:v>
                </c:pt>
                <c:pt idx="32">
                  <c:v>15.774261603375528</c:v>
                </c:pt>
                <c:pt idx="33">
                  <c:v>15.812236286919831</c:v>
                </c:pt>
                <c:pt idx="34">
                  <c:v>16.262295081967213</c:v>
                </c:pt>
                <c:pt idx="35">
                  <c:v>16.278688524590162</c:v>
                </c:pt>
                <c:pt idx="36">
                  <c:v>16.557377049180328</c:v>
                </c:pt>
                <c:pt idx="37">
                  <c:v>22.273348519362187</c:v>
                </c:pt>
                <c:pt idx="38">
                  <c:v>22.410022779043281</c:v>
                </c:pt>
                <c:pt idx="39">
                  <c:v>22.42369020501139</c:v>
                </c:pt>
                <c:pt idx="40">
                  <c:v>22.703872437357631</c:v>
                </c:pt>
                <c:pt idx="41">
                  <c:v>22.740318906605921</c:v>
                </c:pt>
                <c:pt idx="42">
                  <c:v>22.85876993166287</c:v>
                </c:pt>
                <c:pt idx="43">
                  <c:v>22.904328018223236</c:v>
                </c:pt>
                <c:pt idx="44">
                  <c:v>22.95899772209567</c:v>
                </c:pt>
              </c:numCache>
            </c:numRef>
          </c:xVal>
          <c:yVal>
            <c:numRef>
              <c:f>Sheet1!$B$2:$B$46</c:f>
              <c:numCache>
                <c:formatCode>General</c:formatCode>
                <c:ptCount val="45"/>
                <c:pt idx="0">
                  <c:v>0</c:v>
                </c:pt>
                <c:pt idx="1">
                  <c:v>0</c:v>
                </c:pt>
                <c:pt idx="2">
                  <c:v>0</c:v>
                </c:pt>
                <c:pt idx="3">
                  <c:v>0</c:v>
                </c:pt>
                <c:pt idx="4">
                  <c:v>0</c:v>
                </c:pt>
                <c:pt idx="5">
                  <c:v>0</c:v>
                </c:pt>
                <c:pt idx="6">
                  <c:v>0</c:v>
                </c:pt>
                <c:pt idx="7">
                  <c:v>0</c:v>
                </c:pt>
                <c:pt idx="8">
                  <c:v>0</c:v>
                </c:pt>
                <c:pt idx="9">
                  <c:v>1</c:v>
                </c:pt>
                <c:pt idx="10">
                  <c:v>0</c:v>
                </c:pt>
                <c:pt idx="11">
                  <c:v>0</c:v>
                </c:pt>
                <c:pt idx="12">
                  <c:v>1</c:v>
                </c:pt>
                <c:pt idx="13">
                  <c:v>0</c:v>
                </c:pt>
                <c:pt idx="14">
                  <c:v>0</c:v>
                </c:pt>
                <c:pt idx="15">
                  <c:v>0</c:v>
                </c:pt>
                <c:pt idx="16">
                  <c:v>1</c:v>
                </c:pt>
                <c:pt idx="17">
                  <c:v>0</c:v>
                </c:pt>
                <c:pt idx="18">
                  <c:v>1</c:v>
                </c:pt>
                <c:pt idx="19">
                  <c:v>0</c:v>
                </c:pt>
                <c:pt idx="20">
                  <c:v>0</c:v>
                </c:pt>
                <c:pt idx="21">
                  <c:v>1</c:v>
                </c:pt>
                <c:pt idx="22">
                  <c:v>1</c:v>
                </c:pt>
                <c:pt idx="23">
                  <c:v>0</c:v>
                </c:pt>
                <c:pt idx="24">
                  <c:v>0</c:v>
                </c:pt>
                <c:pt idx="25">
                  <c:v>0</c:v>
                </c:pt>
                <c:pt idx="26">
                  <c:v>0</c:v>
                </c:pt>
                <c:pt idx="27">
                  <c:v>1</c:v>
                </c:pt>
                <c:pt idx="28">
                  <c:v>0</c:v>
                </c:pt>
                <c:pt idx="29">
                  <c:v>1</c:v>
                </c:pt>
                <c:pt idx="30">
                  <c:v>0</c:v>
                </c:pt>
                <c:pt idx="31">
                  <c:v>1</c:v>
                </c:pt>
                <c:pt idx="32">
                  <c:v>1</c:v>
                </c:pt>
                <c:pt idx="33">
                  <c:v>1</c:v>
                </c:pt>
                <c:pt idx="34">
                  <c:v>1</c:v>
                </c:pt>
                <c:pt idx="35">
                  <c:v>1</c:v>
                </c:pt>
                <c:pt idx="36">
                  <c:v>0</c:v>
                </c:pt>
                <c:pt idx="37">
                  <c:v>0</c:v>
                </c:pt>
                <c:pt idx="38">
                  <c:v>1</c:v>
                </c:pt>
                <c:pt idx="39">
                  <c:v>0</c:v>
                </c:pt>
                <c:pt idx="40">
                  <c:v>1</c:v>
                </c:pt>
                <c:pt idx="41">
                  <c:v>0</c:v>
                </c:pt>
                <c:pt idx="42">
                  <c:v>0</c:v>
                </c:pt>
                <c:pt idx="43">
                  <c:v>0</c:v>
                </c:pt>
                <c:pt idx="44">
                  <c:v>0</c:v>
                </c:pt>
              </c:numCache>
            </c:numRef>
          </c:yVal>
          <c:smooth val="0"/>
          <c:extLst>
            <c:ext xmlns:c16="http://schemas.microsoft.com/office/drawing/2014/chart" uri="{C3380CC4-5D6E-409C-BE32-E72D297353CC}">
              <c16:uniqueId val="{00000000-DA89-9740-8C83-CB3D29299096}"/>
            </c:ext>
          </c:extLst>
        </c:ser>
        <c:dLbls>
          <c:showLegendKey val="0"/>
          <c:showVal val="0"/>
          <c:showCatName val="0"/>
          <c:showSerName val="0"/>
          <c:showPercent val="0"/>
          <c:showBubbleSize val="0"/>
        </c:dLbls>
        <c:axId val="-2105091080"/>
        <c:axId val="-2105105096"/>
      </c:scatterChart>
      <c:valAx>
        <c:axId val="-2105091080"/>
        <c:scaling>
          <c:orientation val="minMax"/>
          <c:max val="24"/>
          <c:min val="0"/>
        </c:scaling>
        <c:delete val="0"/>
        <c:axPos val="b"/>
        <c:title>
          <c:tx>
            <c:rich>
              <a:bodyPr/>
              <a:lstStyle/>
              <a:p>
                <a:pPr>
                  <a:defRPr/>
                </a:pPr>
                <a:r>
                  <a:rPr lang="en-US"/>
                  <a:t>Session</a:t>
                </a:r>
              </a:p>
            </c:rich>
          </c:tx>
          <c:overlay val="0"/>
        </c:title>
        <c:numFmt formatCode="0" sourceLinked="0"/>
        <c:majorTickMark val="none"/>
        <c:minorTickMark val="none"/>
        <c:tickLblPos val="nextTo"/>
        <c:crossAx val="-2105105096"/>
        <c:crosses val="autoZero"/>
        <c:crossBetween val="midCat"/>
      </c:valAx>
      <c:valAx>
        <c:axId val="-2105105096"/>
        <c:scaling>
          <c:orientation val="minMax"/>
          <c:max val="1"/>
        </c:scaling>
        <c:delete val="0"/>
        <c:axPos val="l"/>
        <c:majorGridlines/>
        <c:numFmt formatCode="General" sourceLinked="1"/>
        <c:majorTickMark val="out"/>
        <c:minorTickMark val="none"/>
        <c:tickLblPos val="low"/>
        <c:spPr>
          <a:ln/>
        </c:spPr>
        <c:crossAx val="-2105091080"/>
        <c:crosses val="autoZero"/>
        <c:crossBetween val="midCat"/>
        <c:majorUnit val="1"/>
        <c:minorUnit val="0.04"/>
      </c:valAx>
    </c:plotArea>
    <c:plotVisOnly val="1"/>
    <c:dispBlanksAs val="gap"/>
    <c:showDLblsOverMax val="0"/>
  </c:chart>
  <c:spPr>
    <a:solidFill>
      <a:schemeClr val="bg1"/>
    </a:solidFill>
  </c:spPr>
  <c:txPr>
    <a:bodyPr/>
    <a:lstStyle/>
    <a:p>
      <a:pPr>
        <a:defRPr sz="1400">
          <a:latin typeface="Times"/>
          <a:cs typeface="Times"/>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a:lstStyle/>
          <a:p>
            <a:pPr>
              <a:defRPr/>
            </a:pPr>
            <a:r>
              <a:rPr lang="en-US" dirty="0"/>
              <a:t>Daniel: rolling balls off table</a:t>
            </a:r>
          </a:p>
        </c:rich>
      </c:tx>
      <c:overlay val="0"/>
    </c:title>
    <c:autoTitleDeleted val="0"/>
    <c:plotArea>
      <c:layout>
        <c:manualLayout>
          <c:layoutTarget val="inner"/>
          <c:xMode val="edge"/>
          <c:yMode val="edge"/>
          <c:x val="0.27365511445640101"/>
          <c:y val="0.148808257075974"/>
          <c:w val="0.63569813081875404"/>
          <c:h val="0.70270058805940405"/>
        </c:manualLayout>
      </c:layout>
      <c:scatterChart>
        <c:scatterStyle val="lineMarker"/>
        <c:varyColors val="0"/>
        <c:ser>
          <c:idx val="0"/>
          <c:order val="0"/>
          <c:spPr>
            <a:ln>
              <a:noFill/>
            </a:ln>
          </c:spPr>
          <c:marker>
            <c:symbol val="circle"/>
            <c:size val="6"/>
            <c:spPr>
              <a:solidFill>
                <a:schemeClr val="tx1"/>
              </a:solidFill>
            </c:spPr>
          </c:marker>
          <c:xVal>
            <c:numRef>
              <c:f>Sheet2!$B$10:$B$12</c:f>
              <c:numCache>
                <c:formatCode>0.00</c:formatCode>
                <c:ptCount val="3"/>
                <c:pt idx="0" formatCode="General">
                  <c:v>1.46</c:v>
                </c:pt>
                <c:pt idx="1">
                  <c:v>15.210970464135022</c:v>
                </c:pt>
                <c:pt idx="2">
                  <c:v>22.246013667425967</c:v>
                </c:pt>
              </c:numCache>
            </c:numRef>
          </c:xVal>
          <c:yVal>
            <c:numRef>
              <c:f>Sheet2!$C$10:$C$12</c:f>
              <c:numCache>
                <c:formatCode>General</c:formatCode>
                <c:ptCount val="3"/>
                <c:pt idx="0">
                  <c:v>0</c:v>
                </c:pt>
                <c:pt idx="1">
                  <c:v>0</c:v>
                </c:pt>
                <c:pt idx="2">
                  <c:v>0</c:v>
                </c:pt>
              </c:numCache>
            </c:numRef>
          </c:yVal>
          <c:smooth val="0"/>
          <c:extLst>
            <c:ext xmlns:c16="http://schemas.microsoft.com/office/drawing/2014/chart" uri="{C3380CC4-5D6E-409C-BE32-E72D297353CC}">
              <c16:uniqueId val="{00000000-E109-1047-A1DC-A85E5B296F23}"/>
            </c:ext>
          </c:extLst>
        </c:ser>
        <c:dLbls>
          <c:showLegendKey val="0"/>
          <c:showVal val="0"/>
          <c:showCatName val="0"/>
          <c:showSerName val="0"/>
          <c:showPercent val="0"/>
          <c:showBubbleSize val="0"/>
        </c:dLbls>
        <c:axId val="-2108597816"/>
        <c:axId val="-2092361608"/>
      </c:scatterChart>
      <c:valAx>
        <c:axId val="-2108597816"/>
        <c:scaling>
          <c:orientation val="minMax"/>
          <c:max val="22"/>
          <c:min val="0"/>
        </c:scaling>
        <c:delete val="0"/>
        <c:axPos val="b"/>
        <c:title>
          <c:tx>
            <c:rich>
              <a:bodyPr/>
              <a:lstStyle/>
              <a:p>
                <a:pPr>
                  <a:defRPr/>
                </a:pPr>
                <a:r>
                  <a:rPr lang="en-US"/>
                  <a:t>Session</a:t>
                </a:r>
              </a:p>
            </c:rich>
          </c:tx>
          <c:overlay val="0"/>
        </c:title>
        <c:numFmt formatCode="General" sourceLinked="1"/>
        <c:majorTickMark val="none"/>
        <c:minorTickMark val="none"/>
        <c:tickLblPos val="nextTo"/>
        <c:crossAx val="-2092361608"/>
        <c:crosses val="autoZero"/>
        <c:crossBetween val="midCat"/>
      </c:valAx>
      <c:valAx>
        <c:axId val="-2092361608"/>
        <c:scaling>
          <c:orientation val="minMax"/>
          <c:max val="1.2"/>
          <c:min val="0"/>
        </c:scaling>
        <c:delete val="0"/>
        <c:axPos val="l"/>
        <c:majorGridlines/>
        <c:numFmt formatCode="General" sourceLinked="1"/>
        <c:majorTickMark val="none"/>
        <c:minorTickMark val="none"/>
        <c:tickLblPos val="none"/>
        <c:crossAx val="-2108597816"/>
        <c:crosses val="autoZero"/>
        <c:crossBetween val="midCat"/>
        <c:majorUnit val="1"/>
        <c:minorUnit val="0.04"/>
      </c:valAx>
    </c:plotArea>
    <c:plotVisOnly val="1"/>
    <c:dispBlanksAs val="gap"/>
    <c:showDLblsOverMax val="0"/>
  </c:chart>
  <c:spPr>
    <a:solidFill>
      <a:schemeClr val="bg1"/>
    </a:solidFill>
  </c:spPr>
  <c:txPr>
    <a:bodyPr/>
    <a:lstStyle/>
    <a:p>
      <a:pPr>
        <a:defRPr sz="1400">
          <a:latin typeface="Times"/>
          <a:cs typeface="Times"/>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a:lstStyle/>
          <a:p>
            <a:pPr>
              <a:defRPr/>
            </a:pPr>
            <a:r>
              <a:rPr lang="en-US"/>
              <a:t>Dropped balls</a:t>
            </a:r>
          </a:p>
        </c:rich>
      </c:tx>
      <c:overlay val="0"/>
    </c:title>
    <c:autoTitleDeleted val="0"/>
    <c:plotArea>
      <c:layout>
        <c:manualLayout>
          <c:layoutTarget val="inner"/>
          <c:xMode val="edge"/>
          <c:yMode val="edge"/>
          <c:x val="0.27365511445640101"/>
          <c:y val="0.148808257075974"/>
          <c:w val="0.63569813081875404"/>
          <c:h val="0.70270058805940405"/>
        </c:manualLayout>
      </c:layout>
      <c:scatterChart>
        <c:scatterStyle val="lineMarker"/>
        <c:varyColors val="0"/>
        <c:ser>
          <c:idx val="0"/>
          <c:order val="0"/>
          <c:spPr>
            <a:ln>
              <a:noFill/>
            </a:ln>
          </c:spPr>
          <c:marker>
            <c:symbol val="circle"/>
            <c:size val="6"/>
            <c:spPr>
              <a:solidFill>
                <a:schemeClr val="tx1"/>
              </a:solidFill>
            </c:spPr>
          </c:marker>
          <c:xVal>
            <c:numRef>
              <c:f>Sheet2!$B$2:$B$3</c:f>
              <c:numCache>
                <c:formatCode>0.00</c:formatCode>
                <c:ptCount val="2"/>
                <c:pt idx="0" formatCode="General">
                  <c:v>1.35</c:v>
                </c:pt>
                <c:pt idx="1">
                  <c:v>15.185654008438819</c:v>
                </c:pt>
              </c:numCache>
            </c:numRef>
          </c:xVal>
          <c:yVal>
            <c:numRef>
              <c:f>Sheet2!$C$2:$C$3</c:f>
              <c:numCache>
                <c:formatCode>General</c:formatCode>
                <c:ptCount val="2"/>
                <c:pt idx="0">
                  <c:v>0</c:v>
                </c:pt>
                <c:pt idx="1">
                  <c:v>1</c:v>
                </c:pt>
              </c:numCache>
            </c:numRef>
          </c:yVal>
          <c:smooth val="0"/>
          <c:extLst>
            <c:ext xmlns:c16="http://schemas.microsoft.com/office/drawing/2014/chart" uri="{C3380CC4-5D6E-409C-BE32-E72D297353CC}">
              <c16:uniqueId val="{00000000-824A-924D-BC39-9DE438FE28B5}"/>
            </c:ext>
          </c:extLst>
        </c:ser>
        <c:dLbls>
          <c:showLegendKey val="0"/>
          <c:showVal val="0"/>
          <c:showCatName val="0"/>
          <c:showSerName val="0"/>
          <c:showPercent val="0"/>
          <c:showBubbleSize val="0"/>
        </c:dLbls>
        <c:axId val="-2092945448"/>
        <c:axId val="-2093054536"/>
      </c:scatterChart>
      <c:valAx>
        <c:axId val="-2092945448"/>
        <c:scaling>
          <c:orientation val="minMax"/>
          <c:max val="22"/>
          <c:min val="0"/>
        </c:scaling>
        <c:delete val="0"/>
        <c:axPos val="b"/>
        <c:title>
          <c:tx>
            <c:rich>
              <a:bodyPr/>
              <a:lstStyle/>
              <a:p>
                <a:pPr>
                  <a:defRPr/>
                </a:pPr>
                <a:r>
                  <a:rPr lang="en-US"/>
                  <a:t>Session</a:t>
                </a:r>
              </a:p>
            </c:rich>
          </c:tx>
          <c:overlay val="0"/>
        </c:title>
        <c:numFmt formatCode="General" sourceLinked="1"/>
        <c:majorTickMark val="none"/>
        <c:minorTickMark val="none"/>
        <c:tickLblPos val="nextTo"/>
        <c:crossAx val="-2093054536"/>
        <c:crosses val="autoZero"/>
        <c:crossBetween val="midCat"/>
      </c:valAx>
      <c:valAx>
        <c:axId val="-2093054536"/>
        <c:scaling>
          <c:orientation val="minMax"/>
          <c:max val="1.2"/>
          <c:min val="0"/>
        </c:scaling>
        <c:delete val="0"/>
        <c:axPos val="l"/>
        <c:majorGridlines/>
        <c:numFmt formatCode="General" sourceLinked="1"/>
        <c:majorTickMark val="none"/>
        <c:minorTickMark val="none"/>
        <c:tickLblPos val="none"/>
        <c:crossAx val="-2092945448"/>
        <c:crosses val="autoZero"/>
        <c:crossBetween val="midCat"/>
        <c:majorUnit val="1"/>
        <c:minorUnit val="0.04"/>
      </c:valAx>
    </c:plotArea>
    <c:plotVisOnly val="1"/>
    <c:dispBlanksAs val="gap"/>
    <c:showDLblsOverMax val="0"/>
  </c:chart>
  <c:spPr>
    <a:solidFill>
      <a:schemeClr val="bg1"/>
    </a:solidFill>
  </c:spPr>
  <c:txPr>
    <a:bodyPr/>
    <a:lstStyle/>
    <a:p>
      <a:pPr>
        <a:defRPr sz="1400">
          <a:latin typeface="Times"/>
          <a:cs typeface="Times"/>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Edward</a:t>
            </a:r>
          </a:p>
        </c:rich>
      </c:tx>
      <c:overlay val="0"/>
    </c:title>
    <c:autoTitleDeleted val="0"/>
    <c:plotArea>
      <c:layout>
        <c:manualLayout>
          <c:layoutTarget val="inner"/>
          <c:xMode val="edge"/>
          <c:yMode val="edge"/>
          <c:x val="0.19846261239222501"/>
          <c:y val="0.211111111111111"/>
          <c:w val="0.76496579348937599"/>
          <c:h val="0.56506197142023895"/>
        </c:manualLayout>
      </c:layout>
      <c:scatterChart>
        <c:scatterStyle val="lineMarker"/>
        <c:varyColors val="0"/>
        <c:ser>
          <c:idx val="0"/>
          <c:order val="0"/>
          <c:tx>
            <c:strRef>
              <c:f>[Edwardanalysisoveertime.xlsx]Sheet1!$B$1</c:f>
              <c:strCache>
                <c:ptCount val="1"/>
                <c:pt idx="0">
                  <c:v>Concept</c:v>
                </c:pt>
              </c:strCache>
            </c:strRef>
          </c:tx>
          <c:spPr>
            <a:ln w="47625">
              <a:noFill/>
            </a:ln>
            <a:effectLst/>
          </c:spPr>
          <c:marker>
            <c:symbol val="circle"/>
            <c:size val="7"/>
            <c:spPr>
              <a:solidFill>
                <a:schemeClr val="tx1"/>
              </a:solidFill>
              <a:ln>
                <a:solidFill>
                  <a:schemeClr val="tx1"/>
                </a:solidFill>
              </a:ln>
              <a:effectLst/>
            </c:spPr>
          </c:marker>
          <c:xVal>
            <c:numRef>
              <c:f>[Edwardanalysisoveertime.xlsx]Sheet1!$A$2:$A$114</c:f>
              <c:numCache>
                <c:formatCode>0.00</c:formatCode>
                <c:ptCount val="113"/>
                <c:pt idx="0">
                  <c:v>1.4262295081967213</c:v>
                </c:pt>
                <c:pt idx="1">
                  <c:v>1.5245901639344264</c:v>
                </c:pt>
                <c:pt idx="2">
                  <c:v>1.5901639344262295</c:v>
                </c:pt>
                <c:pt idx="3">
                  <c:v>1.6557377049180326</c:v>
                </c:pt>
                <c:pt idx="4">
                  <c:v>1.8852459016393444</c:v>
                </c:pt>
                <c:pt idx="5">
                  <c:v>1.918032786885246</c:v>
                </c:pt>
                <c:pt idx="6">
                  <c:v>1.9836065573770492</c:v>
                </c:pt>
                <c:pt idx="7">
                  <c:v>2.0479041916167664</c:v>
                </c:pt>
                <c:pt idx="8">
                  <c:v>2.0598802395209579</c:v>
                </c:pt>
                <c:pt idx="9">
                  <c:v>2.0838323353293413</c:v>
                </c:pt>
                <c:pt idx="10">
                  <c:v>2.8383233532934131</c:v>
                </c:pt>
                <c:pt idx="11">
                  <c:v>2.9580838323353293</c:v>
                </c:pt>
                <c:pt idx="12">
                  <c:v>3.0620155038759691</c:v>
                </c:pt>
                <c:pt idx="13">
                  <c:v>3.0930232558139537</c:v>
                </c:pt>
                <c:pt idx="14">
                  <c:v>3.1240310077519382</c:v>
                </c:pt>
                <c:pt idx="15">
                  <c:v>3.6201550387596901</c:v>
                </c:pt>
                <c:pt idx="16">
                  <c:v>3.6356589147286824</c:v>
                </c:pt>
                <c:pt idx="17">
                  <c:v>3.7131782945736433</c:v>
                </c:pt>
                <c:pt idx="18">
                  <c:v>4.2176165803108807</c:v>
                </c:pt>
                <c:pt idx="19">
                  <c:v>4.233160621761658</c:v>
                </c:pt>
                <c:pt idx="20">
                  <c:v>4.2694300518134716</c:v>
                </c:pt>
                <c:pt idx="21">
                  <c:v>4.5725388601036272</c:v>
                </c:pt>
                <c:pt idx="22">
                  <c:v>5.9740932642487046</c:v>
                </c:pt>
                <c:pt idx="23">
                  <c:v>11.697674418604651</c:v>
                </c:pt>
                <c:pt idx="24">
                  <c:v>11.744186046511627</c:v>
                </c:pt>
                <c:pt idx="25">
                  <c:v>11.848837209302326</c:v>
                </c:pt>
                <c:pt idx="26">
                  <c:v>12.368</c:v>
                </c:pt>
                <c:pt idx="27">
                  <c:v>12.912000000000001</c:v>
                </c:pt>
                <c:pt idx="28">
                  <c:v>13.067073170731707</c:v>
                </c:pt>
                <c:pt idx="29">
                  <c:v>13.073170731707316</c:v>
                </c:pt>
                <c:pt idx="30">
                  <c:v>13.50609756097561</c:v>
                </c:pt>
                <c:pt idx="31">
                  <c:v>14.061068702290076</c:v>
                </c:pt>
                <c:pt idx="32">
                  <c:v>14.229007633587786</c:v>
                </c:pt>
                <c:pt idx="33">
                  <c:v>15.236686390532544</c:v>
                </c:pt>
                <c:pt idx="34">
                  <c:v>15.331360946745562</c:v>
                </c:pt>
                <c:pt idx="35">
                  <c:v>15.414201183431953</c:v>
                </c:pt>
                <c:pt idx="36">
                  <c:v>15.479289940828401</c:v>
                </c:pt>
                <c:pt idx="37">
                  <c:v>15.695266272189349</c:v>
                </c:pt>
                <c:pt idx="38">
                  <c:v>15.789940828402367</c:v>
                </c:pt>
                <c:pt idx="39">
                  <c:v>16.299145299145298</c:v>
                </c:pt>
                <c:pt idx="40">
                  <c:v>22.267080745341616</c:v>
                </c:pt>
                <c:pt idx="41">
                  <c:v>22.453416149068325</c:v>
                </c:pt>
                <c:pt idx="42">
                  <c:v>22.72360248447205</c:v>
                </c:pt>
              </c:numCache>
            </c:numRef>
          </c:xVal>
          <c:yVal>
            <c:numRef>
              <c:f>[Edwardanalysisoveertime.xlsx]Sheet1!$B$2:$B$114</c:f>
              <c:numCache>
                <c:formatCode>General</c:formatCode>
                <c:ptCount val="113"/>
                <c:pt idx="0">
                  <c:v>0</c:v>
                </c:pt>
                <c:pt idx="1">
                  <c:v>0</c:v>
                </c:pt>
                <c:pt idx="2">
                  <c:v>1</c:v>
                </c:pt>
                <c:pt idx="3">
                  <c:v>0</c:v>
                </c:pt>
                <c:pt idx="4">
                  <c:v>1</c:v>
                </c:pt>
                <c:pt idx="5">
                  <c:v>1</c:v>
                </c:pt>
                <c:pt idx="6">
                  <c:v>0</c:v>
                </c:pt>
                <c:pt idx="7">
                  <c:v>1</c:v>
                </c:pt>
                <c:pt idx="8">
                  <c:v>1</c:v>
                </c:pt>
                <c:pt idx="9">
                  <c:v>1</c:v>
                </c:pt>
                <c:pt idx="10">
                  <c:v>1</c:v>
                </c:pt>
                <c:pt idx="11">
                  <c:v>1</c:v>
                </c:pt>
                <c:pt idx="12">
                  <c:v>1</c:v>
                </c:pt>
                <c:pt idx="13">
                  <c:v>0</c:v>
                </c:pt>
                <c:pt idx="14">
                  <c:v>1</c:v>
                </c:pt>
                <c:pt idx="15">
                  <c:v>1</c:v>
                </c:pt>
                <c:pt idx="16">
                  <c:v>1</c:v>
                </c:pt>
                <c:pt idx="17">
                  <c:v>1</c:v>
                </c:pt>
                <c:pt idx="18">
                  <c:v>0</c:v>
                </c:pt>
                <c:pt idx="19">
                  <c:v>0</c:v>
                </c:pt>
                <c:pt idx="20">
                  <c:v>0</c:v>
                </c:pt>
                <c:pt idx="21">
                  <c:v>1</c:v>
                </c:pt>
                <c:pt idx="22">
                  <c:v>1</c:v>
                </c:pt>
                <c:pt idx="23">
                  <c:v>0</c:v>
                </c:pt>
                <c:pt idx="24">
                  <c:v>0</c:v>
                </c:pt>
                <c:pt idx="25">
                  <c:v>0</c:v>
                </c:pt>
                <c:pt idx="26">
                  <c:v>1</c:v>
                </c:pt>
                <c:pt idx="27">
                  <c:v>1</c:v>
                </c:pt>
                <c:pt idx="28">
                  <c:v>0</c:v>
                </c:pt>
                <c:pt idx="29">
                  <c:v>1</c:v>
                </c:pt>
                <c:pt idx="30">
                  <c:v>1</c:v>
                </c:pt>
                <c:pt idx="31">
                  <c:v>0</c:v>
                </c:pt>
                <c:pt idx="32">
                  <c:v>1</c:v>
                </c:pt>
                <c:pt idx="33">
                  <c:v>1</c:v>
                </c:pt>
                <c:pt idx="34">
                  <c:v>0</c:v>
                </c:pt>
                <c:pt idx="35">
                  <c:v>1</c:v>
                </c:pt>
                <c:pt idx="36">
                  <c:v>0</c:v>
                </c:pt>
                <c:pt idx="37">
                  <c:v>0</c:v>
                </c:pt>
                <c:pt idx="38">
                  <c:v>1</c:v>
                </c:pt>
                <c:pt idx="39">
                  <c:v>1</c:v>
                </c:pt>
                <c:pt idx="40">
                  <c:v>0</c:v>
                </c:pt>
                <c:pt idx="41">
                  <c:v>1</c:v>
                </c:pt>
                <c:pt idx="42">
                  <c:v>1</c:v>
                </c:pt>
              </c:numCache>
            </c:numRef>
          </c:yVal>
          <c:smooth val="0"/>
          <c:extLst>
            <c:ext xmlns:c16="http://schemas.microsoft.com/office/drawing/2014/chart" uri="{C3380CC4-5D6E-409C-BE32-E72D297353CC}">
              <c16:uniqueId val="{00000000-5066-F545-AE04-F332C22EAA2B}"/>
            </c:ext>
          </c:extLst>
        </c:ser>
        <c:dLbls>
          <c:showLegendKey val="0"/>
          <c:showVal val="0"/>
          <c:showCatName val="0"/>
          <c:showSerName val="0"/>
          <c:showPercent val="0"/>
          <c:showBubbleSize val="0"/>
        </c:dLbls>
        <c:axId val="-2121940072"/>
        <c:axId val="-2121930360"/>
      </c:scatterChart>
      <c:valAx>
        <c:axId val="-2121940072"/>
        <c:scaling>
          <c:orientation val="minMax"/>
        </c:scaling>
        <c:delete val="0"/>
        <c:axPos val="b"/>
        <c:title>
          <c:tx>
            <c:rich>
              <a:bodyPr/>
              <a:lstStyle/>
              <a:p>
                <a:pPr>
                  <a:defRPr/>
                </a:pPr>
                <a:r>
                  <a:rPr lang="en-US"/>
                  <a:t>Session</a:t>
                </a:r>
              </a:p>
            </c:rich>
          </c:tx>
          <c:overlay val="0"/>
        </c:title>
        <c:numFmt formatCode="0" sourceLinked="0"/>
        <c:majorTickMark val="none"/>
        <c:minorTickMark val="none"/>
        <c:tickLblPos val="nextTo"/>
        <c:crossAx val="-2121930360"/>
        <c:crosses val="autoZero"/>
        <c:crossBetween val="midCat"/>
      </c:valAx>
      <c:valAx>
        <c:axId val="-2121930360"/>
        <c:scaling>
          <c:orientation val="minMax"/>
          <c:max val="1"/>
        </c:scaling>
        <c:delete val="0"/>
        <c:axPos val="l"/>
        <c:majorGridlines/>
        <c:numFmt formatCode="General" sourceLinked="1"/>
        <c:majorTickMark val="none"/>
        <c:minorTickMark val="none"/>
        <c:tickLblPos val="nextTo"/>
        <c:crossAx val="-2121940072"/>
        <c:crosses val="autoZero"/>
        <c:crossBetween val="midCat"/>
        <c:majorUnit val="1"/>
        <c:minorUnit val="0.04"/>
      </c:valAx>
    </c:plotArea>
    <c:plotVisOnly val="1"/>
    <c:dispBlanksAs val="gap"/>
    <c:showDLblsOverMax val="0"/>
  </c:chart>
  <c:spPr>
    <a:solidFill>
      <a:schemeClr val="bg1"/>
    </a:solidFill>
  </c:spPr>
  <c:txPr>
    <a:bodyPr/>
    <a:lstStyle/>
    <a:p>
      <a:pPr>
        <a:defRPr sz="1400" b="0">
          <a:latin typeface="Times"/>
          <a:cs typeface="Times"/>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Sheet1!$B$1</c:f>
              <c:strCache>
                <c:ptCount val="1"/>
                <c:pt idx="0">
                  <c:v>Y-Values</c:v>
                </c:pt>
              </c:strCache>
            </c:strRef>
          </c:tx>
          <c:spPr>
            <a:ln w="28575" cap="rnd">
              <a:noFill/>
              <a:round/>
            </a:ln>
            <a:effectLst/>
          </c:spPr>
          <c:marker>
            <c:symbol val="circle"/>
            <c:size val="5"/>
            <c:spPr>
              <a:solidFill>
                <a:schemeClr val="accent1"/>
              </a:solidFill>
              <a:ln w="22225">
                <a:solidFill>
                  <a:schemeClr val="accent1"/>
                </a:solidFill>
              </a:ln>
              <a:effectLst/>
            </c:spPr>
          </c:marker>
          <c:xVal>
            <c:numRef>
              <c:f>Sheet1!$A$2:$A$8</c:f>
              <c:numCache>
                <c:formatCode>General</c:formatCode>
                <c:ptCount val="7"/>
                <c:pt idx="0">
                  <c:v>1</c:v>
                </c:pt>
                <c:pt idx="1">
                  <c:v>2</c:v>
                </c:pt>
                <c:pt idx="2">
                  <c:v>3</c:v>
                </c:pt>
                <c:pt idx="3">
                  <c:v>4</c:v>
                </c:pt>
                <c:pt idx="4">
                  <c:v>5</c:v>
                </c:pt>
                <c:pt idx="5">
                  <c:v>6</c:v>
                </c:pt>
                <c:pt idx="6">
                  <c:v>7</c:v>
                </c:pt>
              </c:numCache>
            </c:numRef>
          </c:xVal>
          <c:yVal>
            <c:numRef>
              <c:f>Sheet1!$B$2:$B$8</c:f>
              <c:numCache>
                <c:formatCode>General</c:formatCode>
                <c:ptCount val="7"/>
                <c:pt idx="0">
                  <c:v>1.2</c:v>
                </c:pt>
                <c:pt idx="1">
                  <c:v>1.3</c:v>
                </c:pt>
                <c:pt idx="2">
                  <c:v>2.2000000000000002</c:v>
                </c:pt>
                <c:pt idx="3">
                  <c:v>2.5</c:v>
                </c:pt>
                <c:pt idx="4">
                  <c:v>3</c:v>
                </c:pt>
                <c:pt idx="5">
                  <c:v>3</c:v>
                </c:pt>
                <c:pt idx="6">
                  <c:v>3.2</c:v>
                </c:pt>
              </c:numCache>
            </c:numRef>
          </c:yVal>
          <c:smooth val="0"/>
          <c:extLst>
            <c:ext xmlns:c16="http://schemas.microsoft.com/office/drawing/2014/chart" uri="{C3380CC4-5D6E-409C-BE32-E72D297353CC}">
              <c16:uniqueId val="{00000000-11AD-7743-957D-9A8F1D612DD3}"/>
            </c:ext>
          </c:extLst>
        </c:ser>
        <c:ser>
          <c:idx val="1"/>
          <c:order val="1"/>
          <c:tx>
            <c:strRef>
              <c:f>Sheet1!$C$1</c:f>
              <c:strCache>
                <c:ptCount val="1"/>
                <c:pt idx="0">
                  <c:v>Column1</c:v>
                </c:pt>
              </c:strCache>
            </c:strRef>
          </c:tx>
          <c:spPr>
            <a:ln w="25400" cap="rnd">
              <a:noFill/>
              <a:round/>
            </a:ln>
            <a:effectLst/>
          </c:spPr>
          <c:marker>
            <c:symbol val="circle"/>
            <c:size val="5"/>
            <c:spPr>
              <a:solidFill>
                <a:schemeClr val="accent6"/>
              </a:solidFill>
              <a:ln w="28575">
                <a:noFill/>
              </a:ln>
              <a:effectLst/>
            </c:spPr>
          </c:marker>
          <c:trendline>
            <c:spPr>
              <a:ln w="19050" cap="rnd">
                <a:solidFill>
                  <a:schemeClr val="accent6"/>
                </a:solidFill>
                <a:prstDash val="sysDot"/>
              </a:ln>
              <a:effectLst/>
            </c:spPr>
            <c:trendlineType val="linear"/>
            <c:dispRSqr val="0"/>
            <c:dispEq val="0"/>
          </c:trendline>
          <c:xVal>
            <c:numRef>
              <c:f>Sheet1!$A$2:$A$8</c:f>
              <c:numCache>
                <c:formatCode>General</c:formatCode>
                <c:ptCount val="7"/>
                <c:pt idx="0">
                  <c:v>1</c:v>
                </c:pt>
                <c:pt idx="1">
                  <c:v>2</c:v>
                </c:pt>
                <c:pt idx="2">
                  <c:v>3</c:v>
                </c:pt>
                <c:pt idx="3">
                  <c:v>4</c:v>
                </c:pt>
                <c:pt idx="4">
                  <c:v>5</c:v>
                </c:pt>
                <c:pt idx="5">
                  <c:v>6</c:v>
                </c:pt>
                <c:pt idx="6">
                  <c:v>7</c:v>
                </c:pt>
              </c:numCache>
            </c:numRef>
          </c:xVal>
          <c:yVal>
            <c:numRef>
              <c:f>Sheet1!$C$2:$C$8</c:f>
              <c:numCache>
                <c:formatCode>General</c:formatCode>
                <c:ptCount val="7"/>
                <c:pt idx="0">
                  <c:v>1.2</c:v>
                </c:pt>
                <c:pt idx="1">
                  <c:v>1.6</c:v>
                </c:pt>
                <c:pt idx="2">
                  <c:v>2</c:v>
                </c:pt>
                <c:pt idx="3">
                  <c:v>2.4</c:v>
                </c:pt>
                <c:pt idx="4">
                  <c:v>2.8</c:v>
                </c:pt>
                <c:pt idx="5">
                  <c:v>3.2</c:v>
                </c:pt>
                <c:pt idx="6">
                  <c:v>3.6</c:v>
                </c:pt>
              </c:numCache>
            </c:numRef>
          </c:yVal>
          <c:smooth val="0"/>
          <c:extLst>
            <c:ext xmlns:c16="http://schemas.microsoft.com/office/drawing/2014/chart" uri="{C3380CC4-5D6E-409C-BE32-E72D297353CC}">
              <c16:uniqueId val="{00000002-11AD-7743-957D-9A8F1D612DD3}"/>
            </c:ext>
          </c:extLst>
        </c:ser>
        <c:dLbls>
          <c:showLegendKey val="0"/>
          <c:showVal val="0"/>
          <c:showCatName val="0"/>
          <c:showSerName val="0"/>
          <c:showPercent val="0"/>
          <c:showBubbleSize val="0"/>
        </c:dLbls>
        <c:axId val="549204480"/>
        <c:axId val="548910896"/>
      </c:scatterChart>
      <c:valAx>
        <c:axId val="54920448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48910896"/>
        <c:crosses val="autoZero"/>
        <c:crossBetween val="midCat"/>
      </c:valAx>
      <c:valAx>
        <c:axId val="5489108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4920448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220CBB-D972-D444-8592-B23A7758CEF7}" type="datetimeFigureOut">
              <a:rPr lang="en-US" smtClean="0"/>
              <a:t>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3B49CD-7E1B-C543-B23F-34FDB672E370}" type="slidenum">
              <a:rPr lang="en-US" smtClean="0"/>
              <a:t>‹#›</a:t>
            </a:fld>
            <a:endParaRPr lang="en-US"/>
          </a:p>
        </p:txBody>
      </p:sp>
    </p:spTree>
    <p:extLst>
      <p:ext uri="{BB962C8B-B14F-4D97-AF65-F5344CB8AC3E}">
        <p14:creationId xmlns:p14="http://schemas.microsoft.com/office/powerpoint/2010/main" val="2204049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3B49CD-7E1B-C543-B23F-34FDB672E370}" type="slidenum">
              <a:rPr lang="en-US" smtClean="0"/>
              <a:t>2</a:t>
            </a:fld>
            <a:endParaRPr lang="en-US"/>
          </a:p>
        </p:txBody>
      </p:sp>
    </p:spTree>
    <p:extLst>
      <p:ext uri="{BB962C8B-B14F-4D97-AF65-F5344CB8AC3E}">
        <p14:creationId xmlns:p14="http://schemas.microsoft.com/office/powerpoint/2010/main" val="27068078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3B49CD-7E1B-C543-B23F-34FDB672E370}" type="slidenum">
              <a:rPr lang="en-US" smtClean="0"/>
              <a:t>14</a:t>
            </a:fld>
            <a:endParaRPr lang="en-US"/>
          </a:p>
        </p:txBody>
      </p:sp>
    </p:spTree>
    <p:extLst>
      <p:ext uri="{BB962C8B-B14F-4D97-AF65-F5344CB8AC3E}">
        <p14:creationId xmlns:p14="http://schemas.microsoft.com/office/powerpoint/2010/main" val="1154749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3B49CD-7E1B-C543-B23F-34FDB672E370}" type="slidenum">
              <a:rPr lang="en-US" smtClean="0"/>
              <a:t>15</a:t>
            </a:fld>
            <a:endParaRPr lang="en-US"/>
          </a:p>
        </p:txBody>
      </p:sp>
    </p:spTree>
    <p:extLst>
      <p:ext uri="{BB962C8B-B14F-4D97-AF65-F5344CB8AC3E}">
        <p14:creationId xmlns:p14="http://schemas.microsoft.com/office/powerpoint/2010/main" val="7310797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14-18 year old students</a:t>
            </a:r>
          </a:p>
        </p:txBody>
      </p:sp>
      <p:sp>
        <p:nvSpPr>
          <p:cNvPr id="4" name="Slide Number Placeholder 3"/>
          <p:cNvSpPr>
            <a:spLocks noGrp="1"/>
          </p:cNvSpPr>
          <p:nvPr>
            <p:ph type="sldNum" sz="quarter" idx="5"/>
          </p:nvPr>
        </p:nvSpPr>
        <p:spPr/>
        <p:txBody>
          <a:bodyPr/>
          <a:lstStyle/>
          <a:p>
            <a:fld id="{9C3B49CD-7E1B-C543-B23F-34FDB672E370}" type="slidenum">
              <a:rPr lang="en-US" smtClean="0"/>
              <a:t>20</a:t>
            </a:fld>
            <a:endParaRPr lang="en-US"/>
          </a:p>
        </p:txBody>
      </p:sp>
    </p:spTree>
    <p:extLst>
      <p:ext uri="{BB962C8B-B14F-4D97-AF65-F5344CB8AC3E}">
        <p14:creationId xmlns:p14="http://schemas.microsoft.com/office/powerpoint/2010/main" val="21327432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3B49CD-7E1B-C543-B23F-34FDB672E370}" type="slidenum">
              <a:rPr lang="en-US" smtClean="0"/>
              <a:t>26</a:t>
            </a:fld>
            <a:endParaRPr lang="en-US"/>
          </a:p>
        </p:txBody>
      </p:sp>
    </p:spTree>
    <p:extLst>
      <p:ext uri="{BB962C8B-B14F-4D97-AF65-F5344CB8AC3E}">
        <p14:creationId xmlns:p14="http://schemas.microsoft.com/office/powerpoint/2010/main" val="4271107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3B49CD-7E1B-C543-B23F-34FDB672E370}" type="slidenum">
              <a:rPr lang="en-US" smtClean="0"/>
              <a:t>6</a:t>
            </a:fld>
            <a:endParaRPr lang="en-US"/>
          </a:p>
        </p:txBody>
      </p:sp>
    </p:spTree>
    <p:extLst>
      <p:ext uri="{BB962C8B-B14F-4D97-AF65-F5344CB8AC3E}">
        <p14:creationId xmlns:p14="http://schemas.microsoft.com/office/powerpoint/2010/main" val="2355892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3B49CD-7E1B-C543-B23F-34FDB672E370}" type="slidenum">
              <a:rPr lang="en-US" smtClean="0"/>
              <a:t>7</a:t>
            </a:fld>
            <a:endParaRPr lang="en-US"/>
          </a:p>
        </p:txBody>
      </p:sp>
    </p:spTree>
    <p:extLst>
      <p:ext uri="{BB962C8B-B14F-4D97-AF65-F5344CB8AC3E}">
        <p14:creationId xmlns:p14="http://schemas.microsoft.com/office/powerpoint/2010/main" val="27068078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3B49CD-7E1B-C543-B23F-34FDB672E370}" type="slidenum">
              <a:rPr lang="en-US" smtClean="0"/>
              <a:t>8</a:t>
            </a:fld>
            <a:endParaRPr lang="en-US"/>
          </a:p>
        </p:txBody>
      </p:sp>
    </p:spTree>
    <p:extLst>
      <p:ext uri="{BB962C8B-B14F-4D97-AF65-F5344CB8AC3E}">
        <p14:creationId xmlns:p14="http://schemas.microsoft.com/office/powerpoint/2010/main" val="14587229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3B49CD-7E1B-C543-B23F-34FDB672E370}" type="slidenum">
              <a:rPr lang="en-US" smtClean="0"/>
              <a:t>9</a:t>
            </a:fld>
            <a:endParaRPr lang="en-US"/>
          </a:p>
        </p:txBody>
      </p:sp>
    </p:spTree>
    <p:extLst>
      <p:ext uri="{BB962C8B-B14F-4D97-AF65-F5344CB8AC3E}">
        <p14:creationId xmlns:p14="http://schemas.microsoft.com/office/powerpoint/2010/main" val="21713647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3B49CD-7E1B-C543-B23F-34FDB672E370}" type="slidenum">
              <a:rPr lang="en-US" smtClean="0"/>
              <a:t>10</a:t>
            </a:fld>
            <a:endParaRPr lang="en-US"/>
          </a:p>
        </p:txBody>
      </p:sp>
    </p:spTree>
    <p:extLst>
      <p:ext uri="{BB962C8B-B14F-4D97-AF65-F5344CB8AC3E}">
        <p14:creationId xmlns:p14="http://schemas.microsoft.com/office/powerpoint/2010/main" val="36406652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3B49CD-7E1B-C543-B23F-34FDB672E370}" type="slidenum">
              <a:rPr lang="en-US" smtClean="0"/>
              <a:t>11</a:t>
            </a:fld>
            <a:endParaRPr lang="en-US"/>
          </a:p>
        </p:txBody>
      </p:sp>
    </p:spTree>
    <p:extLst>
      <p:ext uri="{BB962C8B-B14F-4D97-AF65-F5344CB8AC3E}">
        <p14:creationId xmlns:p14="http://schemas.microsoft.com/office/powerpoint/2010/main" val="21009648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3B49CD-7E1B-C543-B23F-34FDB672E370}" type="slidenum">
              <a:rPr lang="en-US" smtClean="0"/>
              <a:t>12</a:t>
            </a:fld>
            <a:endParaRPr lang="en-US"/>
          </a:p>
        </p:txBody>
      </p:sp>
    </p:spTree>
    <p:extLst>
      <p:ext uri="{BB962C8B-B14F-4D97-AF65-F5344CB8AC3E}">
        <p14:creationId xmlns:p14="http://schemas.microsoft.com/office/powerpoint/2010/main" val="17555419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3B49CD-7E1B-C543-B23F-34FDB672E370}" type="slidenum">
              <a:rPr lang="en-US" smtClean="0"/>
              <a:t>13</a:t>
            </a:fld>
            <a:endParaRPr lang="en-US"/>
          </a:p>
        </p:txBody>
      </p:sp>
    </p:spTree>
    <p:extLst>
      <p:ext uri="{BB962C8B-B14F-4D97-AF65-F5344CB8AC3E}">
        <p14:creationId xmlns:p14="http://schemas.microsoft.com/office/powerpoint/2010/main" val="11008343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file://localhost/Users/mac1/Desktop/KCL%20LOGO%20WOB.png"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file://localhost/Users/mac1/Desktop/KCL_box_red_485_rgb.png" TargetMode="Externa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file://localhost/Users/mac1/Desktop/KCL_box_red_485_rgb.png" TargetMode="External"/><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file://localhost/Users/mac1/Desktop/KCL_box_red_485_rgb.png" TargetMode="Externa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file://localhost/Users/mac1/Desktop/KCL_box_red_485_rgb.png" TargetMode="Externa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file://localhost/Users/mac1/Desktop/KCL_box_red_485_rgb.png" TargetMode="Externa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file://localhost/Users/mac1/Desktop/KCL_box_red_485_rgb.png"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file://localhost/Users/mac1/Desktop/KCL_box_red_485_rgb.png" TargetMode="Externa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file://localhost/Users/mac1/Desktop/KCL_box_red_485_rgb.png" TargetMode="Externa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file://localhost/Users/mac1/Desktop/KCL_box_red_485_rgb.png"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UK Cover slide">
    <p:bg>
      <p:bgPr>
        <a:solidFill>
          <a:srgbClr val="CDD7DC"/>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05DBA87-7AB9-4144-A17F-43A9C30380F1}"/>
              </a:ext>
            </a:extLst>
          </p:cNvPr>
          <p:cNvGrpSpPr/>
          <p:nvPr userDrawn="1"/>
        </p:nvGrpSpPr>
        <p:grpSpPr>
          <a:xfrm>
            <a:off x="2744511" y="869793"/>
            <a:ext cx="6692677" cy="5118415"/>
            <a:chOff x="1211282" y="869792"/>
            <a:chExt cx="6721435" cy="5118415"/>
          </a:xfrm>
        </p:grpSpPr>
        <p:sp>
          <p:nvSpPr>
            <p:cNvPr id="4" name="Rectangle 3">
              <a:extLst>
                <a:ext uri="{FF2B5EF4-FFF2-40B4-BE49-F238E27FC236}">
                  <a16:creationId xmlns:a16="http://schemas.microsoft.com/office/drawing/2014/main" id="{7ECAA9C9-0BE4-5F43-B408-44CF4ECDD428}"/>
                </a:ext>
              </a:extLst>
            </p:cNvPr>
            <p:cNvSpPr/>
            <p:nvPr userDrawn="1"/>
          </p:nvSpPr>
          <p:spPr>
            <a:xfrm>
              <a:off x="1211282" y="869792"/>
              <a:ext cx="6721435" cy="5118415"/>
            </a:xfrm>
            <a:prstGeom prst="rect">
              <a:avLst/>
            </a:prstGeom>
            <a:solidFill>
              <a:srgbClr val="E223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92"/>
            </a:p>
          </p:txBody>
        </p:sp>
        <p:pic>
          <p:nvPicPr>
            <p:cNvPr id="5" name="KCL-LOGO-INTERNATIONAL.png">
              <a:extLst>
                <a:ext uri="{FF2B5EF4-FFF2-40B4-BE49-F238E27FC236}">
                  <a16:creationId xmlns:a16="http://schemas.microsoft.com/office/drawing/2014/main" id="{B036F538-478A-B641-903C-F7985F6DF1D7}"/>
                </a:ext>
              </a:extLst>
            </p:cNvPr>
            <p:cNvPicPr>
              <a:picLocks noChangeAspect="1"/>
            </p:cNvPicPr>
            <p:nvPr/>
          </p:nvPicPr>
          <p:blipFill>
            <a:blip r:embed="rId2" r:link="rId3" cstate="screen">
              <a:extLst>
                <a:ext uri="{28A0092B-C50C-407E-A947-70E740481C1C}">
                  <a14:useLocalDpi xmlns:a14="http://schemas.microsoft.com/office/drawing/2010/main"/>
                </a:ext>
              </a:extLst>
            </a:blip>
            <a:stretch>
              <a:fillRect/>
            </a:stretch>
          </p:blipFill>
          <p:spPr>
            <a:xfrm>
              <a:off x="2024655" y="1671090"/>
              <a:ext cx="5127602" cy="3554053"/>
            </a:xfrm>
            <a:prstGeom prst="rect">
              <a:avLst/>
            </a:prstGeom>
          </p:spPr>
        </p:pic>
      </p:grpSp>
    </p:spTree>
    <p:extLst>
      <p:ext uri="{BB962C8B-B14F-4D97-AF65-F5344CB8AC3E}">
        <p14:creationId xmlns:p14="http://schemas.microsoft.com/office/powerpoint/2010/main" val="2528894998"/>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 bullets only">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j-lt"/>
              </a:defRPr>
            </a:lvl1pPr>
          </a:lstStyle>
          <a:p>
            <a:r>
              <a:rPr lang="en-GB" dirty="0"/>
              <a:t>Click to edit Master title style</a:t>
            </a:r>
            <a:endParaRPr lang="en-US" dirty="0"/>
          </a:p>
        </p:txBody>
      </p:sp>
      <p:sp>
        <p:nvSpPr>
          <p:cNvPr id="3" name="Content Placeholder 2"/>
          <p:cNvSpPr>
            <a:spLocks noGrp="1"/>
          </p:cNvSpPr>
          <p:nvPr>
            <p:ph idx="1" hasCustomPrompt="1"/>
          </p:nvPr>
        </p:nvSpPr>
        <p:spPr/>
        <p:txBody>
          <a:bodyPr>
            <a:normAutofit/>
          </a:bodyPr>
          <a:lstStyle>
            <a:lvl1pPr marL="342900" indent="-342900" algn="l" defTabSz="457200" rtl="0" eaLnBrk="1" latinLnBrk="0" hangingPunct="1">
              <a:lnSpc>
                <a:spcPct val="120000"/>
              </a:lnSpc>
              <a:spcBef>
                <a:spcPts val="0"/>
              </a:spcBef>
              <a:buClr>
                <a:srgbClr val="0A2D50"/>
              </a:buClr>
              <a:buFont typeface="Arial"/>
              <a:buChar char="•"/>
              <a:defRPr lang="en-US" sz="2000" kern="1200" dirty="0" smtClean="0">
                <a:solidFill>
                  <a:schemeClr val="tx1"/>
                </a:solidFill>
                <a:latin typeface="+mn-lt"/>
                <a:ea typeface="+mn-ea"/>
                <a:cs typeface="Georgia"/>
              </a:defRPr>
            </a:lvl1pPr>
            <a:lvl2pPr marL="342900" indent="-342900" algn="l" defTabSz="457200" rtl="0" eaLnBrk="1" latinLnBrk="0" hangingPunct="1">
              <a:lnSpc>
                <a:spcPct val="120000"/>
              </a:lnSpc>
              <a:spcBef>
                <a:spcPts val="0"/>
              </a:spcBef>
              <a:buClr>
                <a:srgbClr val="0A2D50"/>
              </a:buClr>
              <a:buFont typeface="Arial"/>
              <a:buChar char="•"/>
              <a:defRPr lang="en-US" sz="2000" kern="1200" dirty="0" smtClean="0">
                <a:solidFill>
                  <a:schemeClr val="tx1"/>
                </a:solidFill>
                <a:latin typeface="Georgia"/>
                <a:ea typeface="+mn-ea"/>
                <a:cs typeface="Georgia"/>
              </a:defRPr>
            </a:lvl2pPr>
            <a:lvl3pPr marL="268715" indent="-268715" algn="l" defTabSz="457200" rtl="0" eaLnBrk="1" latinLnBrk="0" hangingPunct="1">
              <a:lnSpc>
                <a:spcPct val="120000"/>
              </a:lnSpc>
              <a:spcBef>
                <a:spcPts val="0"/>
              </a:spcBef>
              <a:buClr>
                <a:srgbClr val="0A2D50"/>
              </a:buClr>
              <a:buFont typeface="Arial"/>
              <a:buChar char="•"/>
              <a:defRPr lang="en-US" sz="2000" kern="1200" dirty="0" smtClean="0">
                <a:solidFill>
                  <a:schemeClr val="tx1"/>
                </a:solidFill>
                <a:latin typeface="Georgia"/>
                <a:ea typeface="+mn-ea"/>
                <a:cs typeface="Georgia"/>
              </a:defRPr>
            </a:lvl3pPr>
            <a:lvl4pPr marL="537429" indent="-268715" algn="l" defTabSz="457200" rtl="0" eaLnBrk="1" latinLnBrk="0" hangingPunct="1">
              <a:lnSpc>
                <a:spcPct val="120000"/>
              </a:lnSpc>
              <a:spcBef>
                <a:spcPts val="0"/>
              </a:spcBef>
              <a:buClr>
                <a:srgbClr val="0A2D50"/>
              </a:buClr>
              <a:buFont typeface="Arial"/>
              <a:buChar char="•"/>
              <a:defRPr lang="en-US" sz="2000" kern="1200" dirty="0" smtClean="0">
                <a:solidFill>
                  <a:schemeClr val="tx1"/>
                </a:solidFill>
                <a:latin typeface="+mn-lt"/>
                <a:ea typeface="+mn-ea"/>
                <a:cs typeface="Georgia"/>
              </a:defRPr>
            </a:lvl4pPr>
            <a:lvl5pPr marL="806144" indent="-268715" algn="l" defTabSz="457200" rtl="0" eaLnBrk="1" latinLnBrk="0" hangingPunct="1">
              <a:lnSpc>
                <a:spcPct val="120000"/>
              </a:lnSpc>
              <a:spcBef>
                <a:spcPts val="0"/>
              </a:spcBef>
              <a:buClr>
                <a:srgbClr val="0A2D50"/>
              </a:buClr>
              <a:buFont typeface="Arial"/>
              <a:buChar char="•"/>
              <a:defRPr lang="en-US" sz="2000" kern="1200" dirty="0" smtClean="0">
                <a:solidFill>
                  <a:schemeClr val="tx1"/>
                </a:solidFill>
                <a:latin typeface="+mn-lt"/>
                <a:ea typeface="+mn-ea"/>
                <a:cs typeface="Georgia"/>
              </a:defRPr>
            </a:lvl5pPr>
            <a:lvl6pPr marL="2286000" indent="0">
              <a:buNone/>
              <a:defRPr/>
            </a:lvl6pPr>
          </a:lstStyle>
          <a:p>
            <a:r>
              <a:rPr lang="en-US" dirty="0"/>
              <a:t>First level bullet point (indent x0)</a:t>
            </a:r>
          </a:p>
          <a:p>
            <a:pPr lvl="3"/>
            <a:r>
              <a:rPr lang="en-US" dirty="0"/>
              <a:t>Second level bullet point (indent x1)</a:t>
            </a:r>
          </a:p>
          <a:p>
            <a:pPr lvl="4"/>
            <a:r>
              <a:rPr lang="en-US" dirty="0"/>
              <a:t>Third level bullet point (indent x2)</a:t>
            </a:r>
          </a:p>
          <a:p>
            <a:pPr lvl="1"/>
            <a:endParaRPr lang="en-US" dirty="0"/>
          </a:p>
        </p:txBody>
      </p:sp>
      <p:sp>
        <p:nvSpPr>
          <p:cNvPr id="4" name="Date Placeholder 3"/>
          <p:cNvSpPr>
            <a:spLocks noGrp="1"/>
          </p:cNvSpPr>
          <p:nvPr>
            <p:ph type="dt" sz="half" idx="10"/>
          </p:nvPr>
        </p:nvSpPr>
        <p:spPr>
          <a:xfrm>
            <a:off x="482063" y="6498000"/>
            <a:ext cx="964125" cy="360000"/>
          </a:xfrm>
          <a:prstGeom prst="rect">
            <a:avLst/>
          </a:prstGeom>
        </p:spPr>
        <p:txBody>
          <a:bodyPr vert="horz" lIns="0" tIns="0" rIns="0" bIns="0" rtlCol="0" anchor="t" anchorCtr="0"/>
          <a:lstStyle>
            <a:defPPr>
              <a:defRPr lang="en-US"/>
            </a:defPPr>
            <a:lvl1pPr marL="0" algn="l" defTabSz="457200" rtl="0" eaLnBrk="1" latinLnBrk="0" hangingPunct="1">
              <a:defRPr sz="1000" kern="1200">
                <a:solidFill>
                  <a:schemeClr val="tx2"/>
                </a:solidFill>
                <a:latin typeface="+mn-lt"/>
                <a:ea typeface="+mn-ea"/>
                <a:cs typeface="Georg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D46D31-4F81-C84C-9C9E-CC304FB2B6EB}" type="datetimeFigureOut">
              <a:rPr lang="en-US" smtClean="0"/>
              <a:pPr/>
              <a:t>1/20/22</a:t>
            </a:fld>
            <a:endParaRPr lang="en-US" dirty="0"/>
          </a:p>
        </p:txBody>
      </p:sp>
      <p:sp>
        <p:nvSpPr>
          <p:cNvPr id="5" name="Footer Placeholder 4"/>
          <p:cNvSpPr>
            <a:spLocks noGrp="1"/>
          </p:cNvSpPr>
          <p:nvPr>
            <p:ph type="ftr" sz="quarter" idx="11"/>
          </p:nvPr>
        </p:nvSpPr>
        <p:spPr>
          <a:xfrm>
            <a:off x="1446188" y="6498000"/>
            <a:ext cx="9352013" cy="360000"/>
          </a:xfrm>
          <a:prstGeom prst="rect">
            <a:avLst/>
          </a:prstGeom>
        </p:spPr>
        <p:txBody>
          <a:bodyPr vert="horz" lIns="0" tIns="0" rIns="0" bIns="0" rtlCol="0" anchor="t" anchorCtr="0"/>
          <a:lstStyle>
            <a:defPPr>
              <a:defRPr lang="en-US"/>
            </a:defPPr>
            <a:lvl1pPr marL="0" algn="l" defTabSz="457200" rtl="0" eaLnBrk="1" latinLnBrk="0" hangingPunct="1">
              <a:defRPr sz="1000" kern="1200">
                <a:solidFill>
                  <a:schemeClr val="tx2"/>
                </a:solidFill>
                <a:latin typeface="+mn-lt"/>
                <a:ea typeface="+mn-ea"/>
                <a:cs typeface="Georg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6" name="Slide Number Placeholder 5"/>
          <p:cNvSpPr>
            <a:spLocks noGrp="1"/>
          </p:cNvSpPr>
          <p:nvPr>
            <p:ph type="sldNum" sz="quarter" idx="12"/>
          </p:nvPr>
        </p:nvSpPr>
        <p:spPr>
          <a:xfrm>
            <a:off x="10798200" y="6498000"/>
            <a:ext cx="964125" cy="360000"/>
          </a:xfrm>
          <a:prstGeom prst="rect">
            <a:avLst/>
          </a:prstGeom>
        </p:spPr>
        <p:txBody>
          <a:bodyPr vert="horz" lIns="91440" tIns="0" rIns="0" bIns="0" rtlCol="0" anchor="t" anchorCtr="0"/>
          <a:lstStyle>
            <a:defPPr>
              <a:defRPr lang="en-US"/>
            </a:defPPr>
            <a:lvl1pPr marL="0" algn="r" defTabSz="457200" rtl="0" eaLnBrk="1" latinLnBrk="0" hangingPunct="1">
              <a:defRPr sz="1000" kern="1200">
                <a:solidFill>
                  <a:schemeClr val="tx2"/>
                </a:solidFill>
                <a:latin typeface="+mn-lt"/>
                <a:ea typeface="+mn-ea"/>
                <a:cs typeface="Georg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04D54F-FA85-F344-8424-FB00D2AE8D01}" type="slidenum">
              <a:rPr lang="en-US" smtClean="0"/>
              <a:pPr/>
              <a:t>‹#›</a:t>
            </a:fld>
            <a:endParaRPr lang="en-US" dirty="0"/>
          </a:p>
        </p:txBody>
      </p:sp>
      <p:cxnSp>
        <p:nvCxnSpPr>
          <p:cNvPr id="7" name="Straight Connector 6"/>
          <p:cNvCxnSpPr/>
          <p:nvPr/>
        </p:nvCxnSpPr>
        <p:spPr>
          <a:xfrm>
            <a:off x="480001" y="909220"/>
            <a:ext cx="11232000" cy="0"/>
          </a:xfrm>
          <a:prstGeom prst="line">
            <a:avLst/>
          </a:prstGeom>
          <a:ln w="12700">
            <a:solidFill>
              <a:srgbClr val="C2B6AB"/>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480001" y="909220"/>
            <a:ext cx="11232000"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12472744"/>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lumns - text and bullets">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a:latin typeface="+mj-lt"/>
              </a:defRPr>
            </a:lvl1pPr>
          </a:lstStyle>
          <a:p>
            <a:r>
              <a:rPr lang="en-US" dirty="0"/>
              <a:t>Two columns – text and bullets</a:t>
            </a:r>
          </a:p>
        </p:txBody>
      </p:sp>
      <p:sp>
        <p:nvSpPr>
          <p:cNvPr id="3" name="Content Placeholder 2"/>
          <p:cNvSpPr>
            <a:spLocks noGrp="1"/>
          </p:cNvSpPr>
          <p:nvPr>
            <p:ph sz="half" idx="1" hasCustomPrompt="1"/>
          </p:nvPr>
        </p:nvSpPr>
        <p:spPr>
          <a:xfrm>
            <a:off x="480000" y="1088721"/>
            <a:ext cx="5376000" cy="4860560"/>
          </a:xfrm>
        </p:spPr>
        <p:txBody>
          <a:bodyPr>
            <a:normAutofit/>
          </a:bodyPr>
          <a:lstStyle>
            <a:lvl1pPr marL="0" indent="0">
              <a:buNone/>
              <a:defRPr sz="2000" b="1">
                <a:solidFill>
                  <a:srgbClr val="0A2D50"/>
                </a:solidFill>
                <a:latin typeface="+mj-lt"/>
                <a:cs typeface="Impact"/>
              </a:defRPr>
            </a:lvl1pPr>
            <a:lvl2pPr marL="0" indent="0">
              <a:buNone/>
              <a:defRPr sz="2000">
                <a:latin typeface="+mn-lt"/>
              </a:defRPr>
            </a:lvl2pPr>
            <a:lvl3pPr marL="268715" indent="-268715">
              <a:defRPr sz="2000">
                <a:latin typeface="+mn-lt"/>
              </a:defRPr>
            </a:lvl3pPr>
            <a:lvl4pPr marL="537429" indent="-268715">
              <a:defRPr sz="2000">
                <a:latin typeface="+mn-lt"/>
              </a:defRPr>
            </a:lvl4pPr>
            <a:lvl5pPr marL="806144" indent="-268715">
              <a:defRPr sz="2000">
                <a:latin typeface="+mn-lt"/>
              </a:defRPr>
            </a:lvl5pPr>
            <a:lvl6pPr>
              <a:defRPr sz="1792"/>
            </a:lvl6pPr>
            <a:lvl7pPr>
              <a:defRPr sz="1792"/>
            </a:lvl7pPr>
            <a:lvl8pPr>
              <a:defRPr sz="1792"/>
            </a:lvl8pPr>
            <a:lvl9pPr>
              <a:defRPr sz="1792"/>
            </a:lvl9pPr>
          </a:lstStyle>
          <a:p>
            <a:pPr marL="0" indent="0">
              <a:buNone/>
            </a:pPr>
            <a:r>
              <a:rPr lang="en-US" dirty="0"/>
              <a:t>First line of text/heading/intro would go here, remove bullet (indent x0)</a:t>
            </a:r>
          </a:p>
          <a:p>
            <a:pPr lvl="1"/>
            <a:r>
              <a:rPr lang="en-US" dirty="0"/>
              <a:t>Second line of text would go here (remove bullet, indent x1)</a:t>
            </a:r>
          </a:p>
          <a:p>
            <a:pPr lvl="2"/>
            <a:r>
              <a:rPr lang="en-US" dirty="0"/>
              <a:t>First level bullet point (indent x2)</a:t>
            </a:r>
          </a:p>
          <a:p>
            <a:pPr lvl="3"/>
            <a:r>
              <a:rPr lang="en-US" dirty="0"/>
              <a:t>Second level bullet point (indent x3)</a:t>
            </a:r>
          </a:p>
          <a:p>
            <a:pPr lvl="4"/>
            <a:r>
              <a:rPr lang="en-US" dirty="0"/>
              <a:t>Third level bullet point (indent x4)</a:t>
            </a:r>
          </a:p>
          <a:p>
            <a:endParaRPr lang="en-US" dirty="0"/>
          </a:p>
        </p:txBody>
      </p:sp>
      <p:sp>
        <p:nvSpPr>
          <p:cNvPr id="4" name="Content Placeholder 3"/>
          <p:cNvSpPr>
            <a:spLocks noGrp="1"/>
          </p:cNvSpPr>
          <p:nvPr>
            <p:ph sz="half" idx="2" hasCustomPrompt="1"/>
          </p:nvPr>
        </p:nvSpPr>
        <p:spPr>
          <a:xfrm>
            <a:off x="6336000" y="1088721"/>
            <a:ext cx="5376000" cy="4860560"/>
          </a:xfrm>
        </p:spPr>
        <p:txBody>
          <a:bodyPr>
            <a:normAutofit/>
          </a:bodyPr>
          <a:lstStyle>
            <a:lvl1pPr marL="0" indent="0">
              <a:buNone/>
              <a:defRPr sz="2000" b="1">
                <a:solidFill>
                  <a:srgbClr val="0A2D50"/>
                </a:solidFill>
                <a:latin typeface="+mj-lt"/>
                <a:cs typeface="Impact"/>
              </a:defRPr>
            </a:lvl1pPr>
            <a:lvl2pPr marL="0" indent="0">
              <a:buNone/>
              <a:defRPr sz="2000">
                <a:latin typeface="+mn-lt"/>
              </a:defRPr>
            </a:lvl2pPr>
            <a:lvl3pPr marL="268715" indent="-268715">
              <a:defRPr sz="2000">
                <a:latin typeface="+mn-lt"/>
              </a:defRPr>
            </a:lvl3pPr>
            <a:lvl4pPr marL="537429" indent="-268715">
              <a:defRPr sz="2000">
                <a:latin typeface="+mn-lt"/>
              </a:defRPr>
            </a:lvl4pPr>
            <a:lvl5pPr marL="806144" indent="-268715">
              <a:defRPr sz="2000">
                <a:latin typeface="+mn-lt"/>
              </a:defRPr>
            </a:lvl5pPr>
            <a:lvl6pPr>
              <a:defRPr sz="1792"/>
            </a:lvl6pPr>
            <a:lvl7pPr>
              <a:defRPr sz="1792"/>
            </a:lvl7pPr>
            <a:lvl8pPr>
              <a:defRPr sz="1792"/>
            </a:lvl8pPr>
            <a:lvl9pPr>
              <a:defRPr sz="1792"/>
            </a:lvl9pPr>
          </a:lstStyle>
          <a:p>
            <a:r>
              <a:rPr lang="en-US" dirty="0"/>
              <a:t>First line of text/heading/intro would go here, remove bullet (indent x0)</a:t>
            </a:r>
          </a:p>
          <a:p>
            <a:pPr lvl="1"/>
            <a:r>
              <a:rPr lang="en-US" dirty="0"/>
              <a:t>Second line of text would go here (remove bullet, indent x1)</a:t>
            </a:r>
          </a:p>
          <a:p>
            <a:pPr lvl="2"/>
            <a:r>
              <a:rPr lang="en-US" dirty="0"/>
              <a:t>First level bullet point (indent x2)</a:t>
            </a:r>
          </a:p>
          <a:p>
            <a:pPr lvl="3"/>
            <a:r>
              <a:rPr lang="en-US" dirty="0"/>
              <a:t>Second level bullet point (indent x3)</a:t>
            </a:r>
          </a:p>
          <a:p>
            <a:pPr lvl="4"/>
            <a:r>
              <a:rPr lang="en-US" dirty="0"/>
              <a:t>Third level bullet point (indent x4)</a:t>
            </a:r>
          </a:p>
          <a:p>
            <a:endParaRPr lang="en-US" dirty="0"/>
          </a:p>
        </p:txBody>
      </p:sp>
      <p:sp>
        <p:nvSpPr>
          <p:cNvPr id="5" name="Date Placeholder 4"/>
          <p:cNvSpPr>
            <a:spLocks noGrp="1"/>
          </p:cNvSpPr>
          <p:nvPr>
            <p:ph type="dt" sz="half" idx="10"/>
          </p:nvPr>
        </p:nvSpPr>
        <p:spPr>
          <a:xfrm>
            <a:off x="482063" y="6498000"/>
            <a:ext cx="964125" cy="360000"/>
          </a:xfrm>
          <a:prstGeom prst="rect">
            <a:avLst/>
          </a:prstGeom>
        </p:spPr>
        <p:txBody>
          <a:bodyPr vert="horz" lIns="0" tIns="0" rIns="0" bIns="0" rtlCol="0" anchor="t" anchorCtr="0"/>
          <a:lstStyle>
            <a:defPPr>
              <a:defRPr lang="en-US"/>
            </a:defPPr>
            <a:lvl1pPr marL="0" algn="l" defTabSz="457200" rtl="0" eaLnBrk="1" latinLnBrk="0" hangingPunct="1">
              <a:defRPr sz="1000" kern="1200">
                <a:solidFill>
                  <a:schemeClr val="tx2"/>
                </a:solidFill>
                <a:latin typeface="+mn-lt"/>
                <a:ea typeface="+mn-ea"/>
                <a:cs typeface="Georg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D46D31-4F81-C84C-9C9E-CC304FB2B6EB}" type="datetimeFigureOut">
              <a:rPr lang="en-US" smtClean="0"/>
              <a:pPr/>
              <a:t>1/20/22</a:t>
            </a:fld>
            <a:endParaRPr lang="en-US" dirty="0"/>
          </a:p>
        </p:txBody>
      </p:sp>
      <p:sp>
        <p:nvSpPr>
          <p:cNvPr id="6" name="Footer Placeholder 5"/>
          <p:cNvSpPr>
            <a:spLocks noGrp="1"/>
          </p:cNvSpPr>
          <p:nvPr>
            <p:ph type="ftr" sz="quarter" idx="11"/>
          </p:nvPr>
        </p:nvSpPr>
        <p:spPr>
          <a:xfrm>
            <a:off x="1446188" y="6498000"/>
            <a:ext cx="9352013" cy="360000"/>
          </a:xfrm>
          <a:prstGeom prst="rect">
            <a:avLst/>
          </a:prstGeom>
        </p:spPr>
        <p:txBody>
          <a:bodyPr vert="horz" lIns="0" tIns="0" rIns="0" bIns="0" rtlCol="0" anchor="t" anchorCtr="0"/>
          <a:lstStyle>
            <a:defPPr>
              <a:defRPr lang="en-US"/>
            </a:defPPr>
            <a:lvl1pPr marL="0" algn="l" defTabSz="457200" rtl="0" eaLnBrk="1" latinLnBrk="0" hangingPunct="1">
              <a:defRPr sz="1000" kern="1200">
                <a:solidFill>
                  <a:schemeClr val="tx2"/>
                </a:solidFill>
                <a:latin typeface="+mn-lt"/>
                <a:ea typeface="+mn-ea"/>
                <a:cs typeface="Georg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7" name="Slide Number Placeholder 6"/>
          <p:cNvSpPr>
            <a:spLocks noGrp="1"/>
          </p:cNvSpPr>
          <p:nvPr>
            <p:ph type="sldNum" sz="quarter" idx="12"/>
          </p:nvPr>
        </p:nvSpPr>
        <p:spPr>
          <a:xfrm>
            <a:off x="10798200" y="6498000"/>
            <a:ext cx="964125" cy="360000"/>
          </a:xfrm>
          <a:prstGeom prst="rect">
            <a:avLst/>
          </a:prstGeom>
        </p:spPr>
        <p:txBody>
          <a:bodyPr vert="horz" lIns="91440" tIns="0" rIns="0" bIns="0" rtlCol="0" anchor="t" anchorCtr="0"/>
          <a:lstStyle>
            <a:defPPr>
              <a:defRPr lang="en-US"/>
            </a:defPPr>
            <a:lvl1pPr marL="0" algn="r" defTabSz="457200" rtl="0" eaLnBrk="1" latinLnBrk="0" hangingPunct="1">
              <a:defRPr sz="1000" kern="1200">
                <a:solidFill>
                  <a:schemeClr val="tx2"/>
                </a:solidFill>
                <a:latin typeface="+mn-lt"/>
                <a:ea typeface="+mn-ea"/>
                <a:cs typeface="Georg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04D54F-FA85-F344-8424-FB00D2AE8D01}" type="slidenum">
              <a:rPr lang="en-US" smtClean="0"/>
              <a:pPr/>
              <a:t>‹#›</a:t>
            </a:fld>
            <a:endParaRPr lang="en-US" dirty="0"/>
          </a:p>
        </p:txBody>
      </p:sp>
      <p:cxnSp>
        <p:nvCxnSpPr>
          <p:cNvPr id="12" name="Straight Connector 11"/>
          <p:cNvCxnSpPr/>
          <p:nvPr userDrawn="1"/>
        </p:nvCxnSpPr>
        <p:spPr>
          <a:xfrm>
            <a:off x="480001" y="909220"/>
            <a:ext cx="11232000"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86542159"/>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lumns - bullets only">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a:latin typeface="+mj-lt"/>
              </a:defRPr>
            </a:lvl1pPr>
          </a:lstStyle>
          <a:p>
            <a:r>
              <a:rPr lang="en-GB" dirty="0"/>
              <a:t>Two columns – bullets only</a:t>
            </a:r>
            <a:endParaRPr lang="en-US" dirty="0"/>
          </a:p>
        </p:txBody>
      </p:sp>
      <p:sp>
        <p:nvSpPr>
          <p:cNvPr id="3" name="Content Placeholder 2"/>
          <p:cNvSpPr>
            <a:spLocks noGrp="1"/>
          </p:cNvSpPr>
          <p:nvPr>
            <p:ph sz="half" idx="1" hasCustomPrompt="1"/>
          </p:nvPr>
        </p:nvSpPr>
        <p:spPr>
          <a:xfrm>
            <a:off x="480000" y="1088721"/>
            <a:ext cx="5376000" cy="4860560"/>
          </a:xfrm>
        </p:spPr>
        <p:txBody>
          <a:bodyPr>
            <a:normAutofit/>
          </a:bodyPr>
          <a:lstStyle>
            <a:lvl1pPr marL="0" indent="0">
              <a:buNone/>
              <a:defRPr lang="en-US" sz="2000" kern="1200" dirty="0" smtClean="0">
                <a:solidFill>
                  <a:schemeClr val="tx1"/>
                </a:solidFill>
                <a:latin typeface="+mn-lt"/>
                <a:ea typeface="+mn-ea"/>
                <a:cs typeface="Georgia"/>
              </a:defRPr>
            </a:lvl1pPr>
            <a:lvl2pPr marL="0" indent="0">
              <a:buNone/>
              <a:defRPr sz="2000">
                <a:latin typeface="+mn-lt"/>
              </a:defRPr>
            </a:lvl2pPr>
            <a:lvl3pPr marL="268715" indent="-268715">
              <a:defRPr sz="2000">
                <a:latin typeface="+mn-lt"/>
              </a:defRPr>
            </a:lvl3pPr>
            <a:lvl4pPr marL="537429" indent="-268715">
              <a:defRPr sz="2000">
                <a:latin typeface="+mn-lt"/>
              </a:defRPr>
            </a:lvl4pPr>
            <a:lvl5pPr marL="806144" indent="-268715">
              <a:defRPr sz="2000">
                <a:latin typeface="+mn-lt"/>
              </a:defRPr>
            </a:lvl5pPr>
            <a:lvl6pPr>
              <a:defRPr sz="1792"/>
            </a:lvl6pPr>
            <a:lvl7pPr>
              <a:defRPr sz="1792"/>
            </a:lvl7pPr>
            <a:lvl8pPr>
              <a:defRPr sz="1792"/>
            </a:lvl8pPr>
            <a:lvl9pPr>
              <a:defRPr sz="1792"/>
            </a:lvl9pPr>
          </a:lstStyle>
          <a:p>
            <a:r>
              <a:rPr lang="en-US" dirty="0"/>
              <a:t>First level bullet point (indent x0)</a:t>
            </a:r>
          </a:p>
          <a:p>
            <a:pPr lvl="1"/>
            <a:r>
              <a:rPr lang="en-US" dirty="0"/>
              <a:t>Second level bullet point (indent x1)</a:t>
            </a:r>
          </a:p>
          <a:p>
            <a:pPr lvl="2"/>
            <a:r>
              <a:rPr lang="en-US" dirty="0"/>
              <a:t>Third level bullet point (indent x2)</a:t>
            </a:r>
          </a:p>
          <a:p>
            <a:pPr lvl="3"/>
            <a:r>
              <a:rPr lang="en-US" dirty="0"/>
              <a:t>Fourth level bullet point (indent x3)</a:t>
            </a:r>
          </a:p>
          <a:p>
            <a:pPr lvl="4"/>
            <a:r>
              <a:rPr lang="en-US" dirty="0"/>
              <a:t>Fifth level bullet point (indent x4)</a:t>
            </a:r>
          </a:p>
          <a:p>
            <a:pPr lvl="0"/>
            <a:endParaRPr lang="en-US" dirty="0"/>
          </a:p>
        </p:txBody>
      </p:sp>
      <p:sp>
        <p:nvSpPr>
          <p:cNvPr id="4" name="Content Placeholder 3"/>
          <p:cNvSpPr>
            <a:spLocks noGrp="1"/>
          </p:cNvSpPr>
          <p:nvPr>
            <p:ph sz="half" idx="2" hasCustomPrompt="1"/>
          </p:nvPr>
        </p:nvSpPr>
        <p:spPr>
          <a:xfrm>
            <a:off x="6336000" y="1088721"/>
            <a:ext cx="5376000" cy="4860560"/>
          </a:xfrm>
        </p:spPr>
        <p:txBody>
          <a:bodyPr>
            <a:normAutofit/>
          </a:bodyPr>
          <a:lstStyle>
            <a:lvl1pPr marL="0" indent="0">
              <a:buNone/>
              <a:defRPr lang="en-US" sz="2000" kern="1200" dirty="0" smtClean="0">
                <a:solidFill>
                  <a:schemeClr val="tx1"/>
                </a:solidFill>
                <a:latin typeface="+mn-lt"/>
                <a:ea typeface="+mn-ea"/>
                <a:cs typeface="Georgia"/>
              </a:defRPr>
            </a:lvl1pPr>
            <a:lvl2pPr marL="0" indent="0">
              <a:buNone/>
              <a:defRPr sz="2000">
                <a:latin typeface="+mn-lt"/>
              </a:defRPr>
            </a:lvl2pPr>
            <a:lvl3pPr marL="268715" indent="-268715">
              <a:defRPr sz="2000">
                <a:latin typeface="+mn-lt"/>
              </a:defRPr>
            </a:lvl3pPr>
            <a:lvl4pPr marL="537429" indent="-268715">
              <a:defRPr sz="2000">
                <a:latin typeface="+mn-lt"/>
              </a:defRPr>
            </a:lvl4pPr>
            <a:lvl5pPr marL="806144" indent="-268715">
              <a:defRPr sz="2000">
                <a:latin typeface="+mn-lt"/>
              </a:defRPr>
            </a:lvl5pPr>
            <a:lvl6pPr>
              <a:defRPr sz="1792"/>
            </a:lvl6pPr>
            <a:lvl7pPr>
              <a:defRPr sz="1792"/>
            </a:lvl7pPr>
            <a:lvl8pPr>
              <a:defRPr sz="1792"/>
            </a:lvl8pPr>
            <a:lvl9pPr>
              <a:defRPr sz="1792"/>
            </a:lvl9pPr>
          </a:lstStyle>
          <a:p>
            <a:r>
              <a:rPr lang="en-US" dirty="0"/>
              <a:t>First level bullet point (indent x0)</a:t>
            </a:r>
          </a:p>
          <a:p>
            <a:pPr lvl="1"/>
            <a:r>
              <a:rPr lang="en-US" dirty="0"/>
              <a:t>Second level bullet point (indent x1)</a:t>
            </a:r>
          </a:p>
          <a:p>
            <a:pPr lvl="2"/>
            <a:r>
              <a:rPr lang="en-US" dirty="0"/>
              <a:t>Third level bullet point (indent x2)</a:t>
            </a:r>
          </a:p>
          <a:p>
            <a:pPr lvl="3"/>
            <a:r>
              <a:rPr lang="en-US" dirty="0"/>
              <a:t>Fourth level bullet point (indent x3)</a:t>
            </a:r>
          </a:p>
          <a:p>
            <a:pPr lvl="4"/>
            <a:r>
              <a:rPr lang="en-US" dirty="0"/>
              <a:t>Fifth level bullet point (indent x4)</a:t>
            </a:r>
          </a:p>
          <a:p>
            <a:endParaRPr lang="en-US" dirty="0"/>
          </a:p>
        </p:txBody>
      </p:sp>
      <p:sp>
        <p:nvSpPr>
          <p:cNvPr id="5" name="Date Placeholder 4"/>
          <p:cNvSpPr>
            <a:spLocks noGrp="1"/>
          </p:cNvSpPr>
          <p:nvPr>
            <p:ph type="dt" sz="half" idx="10"/>
          </p:nvPr>
        </p:nvSpPr>
        <p:spPr>
          <a:xfrm>
            <a:off x="482063" y="6498000"/>
            <a:ext cx="964125" cy="360000"/>
          </a:xfrm>
          <a:prstGeom prst="rect">
            <a:avLst/>
          </a:prstGeom>
        </p:spPr>
        <p:txBody>
          <a:bodyPr vert="horz" lIns="0" tIns="0" rIns="0" bIns="0" rtlCol="0" anchor="t" anchorCtr="0"/>
          <a:lstStyle>
            <a:defPPr>
              <a:defRPr lang="en-US"/>
            </a:defPPr>
            <a:lvl1pPr marL="0" algn="l" defTabSz="457200" rtl="0" eaLnBrk="1" latinLnBrk="0" hangingPunct="1">
              <a:defRPr sz="1000" kern="1200">
                <a:solidFill>
                  <a:schemeClr val="tx2"/>
                </a:solidFill>
                <a:latin typeface="+mn-lt"/>
                <a:ea typeface="+mn-ea"/>
                <a:cs typeface="Georg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D46D31-4F81-C84C-9C9E-CC304FB2B6EB}" type="datetimeFigureOut">
              <a:rPr lang="en-US" smtClean="0"/>
              <a:pPr/>
              <a:t>1/20/22</a:t>
            </a:fld>
            <a:endParaRPr lang="en-US" dirty="0"/>
          </a:p>
        </p:txBody>
      </p:sp>
      <p:sp>
        <p:nvSpPr>
          <p:cNvPr id="6" name="Footer Placeholder 5"/>
          <p:cNvSpPr>
            <a:spLocks noGrp="1"/>
          </p:cNvSpPr>
          <p:nvPr>
            <p:ph type="ftr" sz="quarter" idx="11"/>
          </p:nvPr>
        </p:nvSpPr>
        <p:spPr>
          <a:xfrm>
            <a:off x="1446188" y="6498000"/>
            <a:ext cx="9352013" cy="360000"/>
          </a:xfrm>
          <a:prstGeom prst="rect">
            <a:avLst/>
          </a:prstGeom>
        </p:spPr>
        <p:txBody>
          <a:bodyPr vert="horz" lIns="0" tIns="0" rIns="0" bIns="0" rtlCol="0" anchor="t" anchorCtr="0"/>
          <a:lstStyle>
            <a:defPPr>
              <a:defRPr lang="en-US"/>
            </a:defPPr>
            <a:lvl1pPr marL="0" algn="l" defTabSz="457200" rtl="0" eaLnBrk="1" latinLnBrk="0" hangingPunct="1">
              <a:defRPr sz="1000" kern="1200">
                <a:solidFill>
                  <a:schemeClr val="tx2"/>
                </a:solidFill>
                <a:latin typeface="+mn-lt"/>
                <a:ea typeface="+mn-ea"/>
                <a:cs typeface="Georg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7" name="Slide Number Placeholder 6"/>
          <p:cNvSpPr>
            <a:spLocks noGrp="1"/>
          </p:cNvSpPr>
          <p:nvPr>
            <p:ph type="sldNum" sz="quarter" idx="12"/>
          </p:nvPr>
        </p:nvSpPr>
        <p:spPr>
          <a:xfrm>
            <a:off x="10798200" y="6498000"/>
            <a:ext cx="964125" cy="360000"/>
          </a:xfrm>
          <a:prstGeom prst="rect">
            <a:avLst/>
          </a:prstGeom>
        </p:spPr>
        <p:txBody>
          <a:bodyPr vert="horz" lIns="91440" tIns="0" rIns="0" bIns="0" rtlCol="0" anchor="t" anchorCtr="0"/>
          <a:lstStyle>
            <a:defPPr>
              <a:defRPr lang="en-US"/>
            </a:defPPr>
            <a:lvl1pPr marL="0" algn="r" defTabSz="457200" rtl="0" eaLnBrk="1" latinLnBrk="0" hangingPunct="1">
              <a:defRPr sz="1000" kern="1200">
                <a:solidFill>
                  <a:schemeClr val="tx2"/>
                </a:solidFill>
                <a:latin typeface="+mn-lt"/>
                <a:ea typeface="+mn-ea"/>
                <a:cs typeface="Georg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04D54F-FA85-F344-8424-FB00D2AE8D01}" type="slidenum">
              <a:rPr lang="en-US" smtClean="0"/>
              <a:pPr/>
              <a:t>‹#›</a:t>
            </a:fld>
            <a:endParaRPr lang="en-US" dirty="0"/>
          </a:p>
        </p:txBody>
      </p:sp>
      <p:cxnSp>
        <p:nvCxnSpPr>
          <p:cNvPr id="12" name="Straight Connector 11"/>
          <p:cNvCxnSpPr/>
          <p:nvPr userDrawn="1"/>
        </p:nvCxnSpPr>
        <p:spPr>
          <a:xfrm>
            <a:off x="480001" y="909220"/>
            <a:ext cx="11232000"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83507567"/>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wo columns - text/bullets and image - alt 1">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a:latin typeface="+mj-lt"/>
              </a:defRPr>
            </a:lvl1pPr>
          </a:lstStyle>
          <a:p>
            <a:r>
              <a:rPr lang="en-US" dirty="0"/>
              <a:t>Two columns – text/bullets and image – alt 1</a:t>
            </a:r>
          </a:p>
        </p:txBody>
      </p:sp>
      <p:sp>
        <p:nvSpPr>
          <p:cNvPr id="3" name="Content Placeholder 2"/>
          <p:cNvSpPr>
            <a:spLocks noGrp="1"/>
          </p:cNvSpPr>
          <p:nvPr>
            <p:ph sz="half" idx="1" hasCustomPrompt="1"/>
          </p:nvPr>
        </p:nvSpPr>
        <p:spPr>
          <a:xfrm>
            <a:off x="480000" y="1088721"/>
            <a:ext cx="5376000" cy="4860560"/>
          </a:xfrm>
        </p:spPr>
        <p:txBody>
          <a:bodyPr>
            <a:normAutofit/>
          </a:bodyPr>
          <a:lstStyle>
            <a:lvl1pPr marL="0" indent="0">
              <a:buNone/>
              <a:defRPr sz="2000" b="1">
                <a:solidFill>
                  <a:srgbClr val="0A2D50"/>
                </a:solidFill>
                <a:latin typeface="+mj-lt"/>
                <a:cs typeface="Impact"/>
              </a:defRPr>
            </a:lvl1pPr>
            <a:lvl2pPr marL="0" indent="0">
              <a:buNone/>
              <a:defRPr sz="2000">
                <a:latin typeface="+mn-lt"/>
              </a:defRPr>
            </a:lvl2pPr>
            <a:lvl3pPr marL="268715" indent="-268715">
              <a:defRPr sz="2000">
                <a:latin typeface="+mn-lt"/>
              </a:defRPr>
            </a:lvl3pPr>
            <a:lvl4pPr marL="537429" indent="-268715">
              <a:defRPr sz="1991"/>
            </a:lvl4pPr>
            <a:lvl5pPr marL="806144" indent="-268715">
              <a:defRPr sz="1991"/>
            </a:lvl5pPr>
            <a:lvl6pPr>
              <a:defRPr sz="1792"/>
            </a:lvl6pPr>
            <a:lvl7pPr>
              <a:defRPr sz="1792"/>
            </a:lvl7pPr>
            <a:lvl8pPr>
              <a:defRPr sz="1792"/>
            </a:lvl8pPr>
            <a:lvl9pPr>
              <a:defRPr sz="1792"/>
            </a:lvl9pPr>
          </a:lstStyle>
          <a:p>
            <a:r>
              <a:rPr lang="en-US" dirty="0"/>
              <a:t>First line of text/heading/intro would go here, remove bullet (indent x0)</a:t>
            </a:r>
          </a:p>
          <a:p>
            <a:pPr lvl="1"/>
            <a:r>
              <a:rPr lang="en-US" dirty="0"/>
              <a:t>Second line of text would go here (remove bullet, indent x1)</a:t>
            </a:r>
          </a:p>
          <a:p>
            <a:pPr lvl="2"/>
            <a:r>
              <a:rPr lang="en-US" dirty="0"/>
              <a:t>First level bullet point (indent x2)</a:t>
            </a:r>
          </a:p>
        </p:txBody>
      </p:sp>
      <p:sp>
        <p:nvSpPr>
          <p:cNvPr id="5" name="Date Placeholder 4"/>
          <p:cNvSpPr>
            <a:spLocks noGrp="1"/>
          </p:cNvSpPr>
          <p:nvPr>
            <p:ph type="dt" sz="half" idx="10"/>
          </p:nvPr>
        </p:nvSpPr>
        <p:spPr>
          <a:xfrm>
            <a:off x="482063" y="6498000"/>
            <a:ext cx="964125" cy="360000"/>
          </a:xfrm>
          <a:prstGeom prst="rect">
            <a:avLst/>
          </a:prstGeom>
        </p:spPr>
        <p:txBody>
          <a:bodyPr vert="horz" lIns="0" tIns="0" rIns="0" bIns="0" rtlCol="0" anchor="t" anchorCtr="0"/>
          <a:lstStyle>
            <a:defPPr>
              <a:defRPr lang="en-US"/>
            </a:defPPr>
            <a:lvl1pPr marL="0" algn="l" defTabSz="457200" rtl="0" eaLnBrk="1" latinLnBrk="0" hangingPunct="1">
              <a:defRPr sz="1000" kern="1200">
                <a:solidFill>
                  <a:schemeClr val="tx2"/>
                </a:solidFill>
                <a:latin typeface="+mn-lt"/>
                <a:ea typeface="+mn-ea"/>
                <a:cs typeface="Georg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D46D31-4F81-C84C-9C9E-CC304FB2B6EB}" type="datetimeFigureOut">
              <a:rPr lang="en-US" smtClean="0"/>
              <a:pPr/>
              <a:t>1/20/22</a:t>
            </a:fld>
            <a:endParaRPr lang="en-US" dirty="0"/>
          </a:p>
        </p:txBody>
      </p:sp>
      <p:sp>
        <p:nvSpPr>
          <p:cNvPr id="6" name="Footer Placeholder 5"/>
          <p:cNvSpPr>
            <a:spLocks noGrp="1"/>
          </p:cNvSpPr>
          <p:nvPr>
            <p:ph type="ftr" sz="quarter" idx="11"/>
          </p:nvPr>
        </p:nvSpPr>
        <p:spPr>
          <a:xfrm>
            <a:off x="1446188" y="6498000"/>
            <a:ext cx="9352013" cy="360000"/>
          </a:xfrm>
          <a:prstGeom prst="rect">
            <a:avLst/>
          </a:prstGeom>
        </p:spPr>
        <p:txBody>
          <a:bodyPr vert="horz" lIns="0" tIns="0" rIns="0" bIns="0" rtlCol="0" anchor="t" anchorCtr="0"/>
          <a:lstStyle>
            <a:defPPr>
              <a:defRPr lang="en-US"/>
            </a:defPPr>
            <a:lvl1pPr marL="0" algn="l" defTabSz="457200" rtl="0" eaLnBrk="1" latinLnBrk="0" hangingPunct="1">
              <a:defRPr sz="1000" kern="1200">
                <a:solidFill>
                  <a:schemeClr val="tx2"/>
                </a:solidFill>
                <a:latin typeface="+mn-lt"/>
                <a:ea typeface="+mn-ea"/>
                <a:cs typeface="Georg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7" name="Slide Number Placeholder 6"/>
          <p:cNvSpPr>
            <a:spLocks noGrp="1"/>
          </p:cNvSpPr>
          <p:nvPr>
            <p:ph type="sldNum" sz="quarter" idx="12"/>
          </p:nvPr>
        </p:nvSpPr>
        <p:spPr>
          <a:xfrm>
            <a:off x="10798200" y="6498000"/>
            <a:ext cx="964125" cy="360000"/>
          </a:xfrm>
          <a:prstGeom prst="rect">
            <a:avLst/>
          </a:prstGeom>
        </p:spPr>
        <p:txBody>
          <a:bodyPr vert="horz" lIns="91440" tIns="0" rIns="0" bIns="0" rtlCol="0" anchor="t" anchorCtr="0"/>
          <a:lstStyle>
            <a:defPPr>
              <a:defRPr lang="en-US"/>
            </a:defPPr>
            <a:lvl1pPr marL="0" algn="r" defTabSz="457200" rtl="0" eaLnBrk="1" latinLnBrk="0" hangingPunct="1">
              <a:defRPr sz="1000" kern="1200">
                <a:solidFill>
                  <a:schemeClr val="tx2"/>
                </a:solidFill>
                <a:latin typeface="+mn-lt"/>
                <a:ea typeface="+mn-ea"/>
                <a:cs typeface="Georg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04D54F-FA85-F344-8424-FB00D2AE8D01}" type="slidenum">
              <a:rPr lang="en-US" smtClean="0"/>
              <a:pPr/>
              <a:t>‹#›</a:t>
            </a:fld>
            <a:endParaRPr lang="en-US" dirty="0"/>
          </a:p>
        </p:txBody>
      </p:sp>
      <p:sp>
        <p:nvSpPr>
          <p:cNvPr id="11" name="Picture Placeholder 10"/>
          <p:cNvSpPr>
            <a:spLocks noGrp="1"/>
          </p:cNvSpPr>
          <p:nvPr>
            <p:ph type="pic" sz="quarter" idx="13"/>
          </p:nvPr>
        </p:nvSpPr>
        <p:spPr>
          <a:xfrm>
            <a:off x="6335667" y="1089025"/>
            <a:ext cx="5376333" cy="4860925"/>
          </a:xfrm>
        </p:spPr>
        <p:txBody>
          <a:bodyPr/>
          <a:lstStyle>
            <a:lvl1pPr>
              <a:defRPr>
                <a:latin typeface="+mn-lt"/>
              </a:defRPr>
            </a:lvl1pPr>
          </a:lstStyle>
          <a:p>
            <a:r>
              <a:rPr lang="en-GB" dirty="0"/>
              <a:t>Drag picture to placeholder or click icon to add</a:t>
            </a:r>
            <a:endParaRPr lang="en-US" dirty="0"/>
          </a:p>
        </p:txBody>
      </p:sp>
      <p:cxnSp>
        <p:nvCxnSpPr>
          <p:cNvPr id="12" name="Straight Connector 11"/>
          <p:cNvCxnSpPr/>
          <p:nvPr userDrawn="1"/>
        </p:nvCxnSpPr>
        <p:spPr>
          <a:xfrm>
            <a:off x="480001" y="909220"/>
            <a:ext cx="11232000"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2219605"/>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wo columns – text/bullets and image – alt 2">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a:latin typeface="+mj-lt"/>
              </a:defRPr>
            </a:lvl1pPr>
          </a:lstStyle>
          <a:p>
            <a:r>
              <a:rPr lang="en-US" dirty="0"/>
              <a:t>Two columns – text/bullets and image – alt 2</a:t>
            </a:r>
          </a:p>
        </p:txBody>
      </p:sp>
      <p:sp>
        <p:nvSpPr>
          <p:cNvPr id="3" name="Content Placeholder 2"/>
          <p:cNvSpPr>
            <a:spLocks noGrp="1"/>
          </p:cNvSpPr>
          <p:nvPr>
            <p:ph sz="half" idx="1" hasCustomPrompt="1"/>
          </p:nvPr>
        </p:nvSpPr>
        <p:spPr>
          <a:xfrm>
            <a:off x="6336000" y="1088721"/>
            <a:ext cx="5376000" cy="4860560"/>
          </a:xfrm>
        </p:spPr>
        <p:txBody>
          <a:bodyPr>
            <a:normAutofit/>
          </a:bodyPr>
          <a:lstStyle>
            <a:lvl1pPr marL="0" indent="0">
              <a:buNone/>
              <a:defRPr sz="2000" b="1">
                <a:solidFill>
                  <a:srgbClr val="0A2D50"/>
                </a:solidFill>
                <a:latin typeface="+mj-lt"/>
                <a:cs typeface="Impact"/>
              </a:defRPr>
            </a:lvl1pPr>
            <a:lvl2pPr marL="0" indent="0">
              <a:buNone/>
              <a:defRPr sz="2000">
                <a:latin typeface="+mn-lt"/>
              </a:defRPr>
            </a:lvl2pPr>
            <a:lvl3pPr marL="268715" indent="-268715">
              <a:defRPr sz="2000">
                <a:latin typeface="+mn-lt"/>
              </a:defRPr>
            </a:lvl3pPr>
            <a:lvl4pPr marL="537429" indent="-268715">
              <a:defRPr sz="2000">
                <a:latin typeface="+mn-lt"/>
              </a:defRPr>
            </a:lvl4pPr>
            <a:lvl5pPr marL="806144" indent="-268715">
              <a:defRPr sz="2000">
                <a:latin typeface="+mn-lt"/>
              </a:defRPr>
            </a:lvl5pPr>
            <a:lvl6pPr>
              <a:defRPr sz="1792"/>
            </a:lvl6pPr>
            <a:lvl7pPr>
              <a:defRPr sz="1792"/>
            </a:lvl7pPr>
            <a:lvl8pPr>
              <a:defRPr sz="1792"/>
            </a:lvl8pPr>
            <a:lvl9pPr>
              <a:defRPr sz="1792"/>
            </a:lvl9pPr>
          </a:lstStyle>
          <a:p>
            <a:r>
              <a:rPr lang="en-US" dirty="0"/>
              <a:t>First line of text/heading/intro would go here, remove bullet (indent x0)</a:t>
            </a:r>
          </a:p>
          <a:p>
            <a:pPr lvl="1"/>
            <a:r>
              <a:rPr lang="en-US" dirty="0"/>
              <a:t>Second line of text would go here (remove bullet, indent x1)</a:t>
            </a:r>
          </a:p>
          <a:p>
            <a:pPr lvl="2"/>
            <a:r>
              <a:rPr lang="en-US" dirty="0"/>
              <a:t>First level bullet point (indent x2)</a:t>
            </a:r>
          </a:p>
          <a:p>
            <a:pPr lvl="3"/>
            <a:r>
              <a:rPr lang="en-US" dirty="0"/>
              <a:t>Second level bullet point (indent x3)</a:t>
            </a:r>
          </a:p>
          <a:p>
            <a:pPr lvl="4"/>
            <a:r>
              <a:rPr lang="en-US" dirty="0"/>
              <a:t>Third level bullet point (indent x4)</a:t>
            </a:r>
          </a:p>
        </p:txBody>
      </p:sp>
      <p:sp>
        <p:nvSpPr>
          <p:cNvPr id="5" name="Date Placeholder 4"/>
          <p:cNvSpPr>
            <a:spLocks noGrp="1"/>
          </p:cNvSpPr>
          <p:nvPr>
            <p:ph type="dt" sz="half" idx="10"/>
          </p:nvPr>
        </p:nvSpPr>
        <p:spPr>
          <a:xfrm>
            <a:off x="482063" y="6498000"/>
            <a:ext cx="964125" cy="360000"/>
          </a:xfrm>
          <a:prstGeom prst="rect">
            <a:avLst/>
          </a:prstGeom>
        </p:spPr>
        <p:txBody>
          <a:bodyPr vert="horz" lIns="0" tIns="0" rIns="0" bIns="0" rtlCol="0" anchor="t" anchorCtr="0"/>
          <a:lstStyle>
            <a:defPPr>
              <a:defRPr lang="en-US"/>
            </a:defPPr>
            <a:lvl1pPr marL="0" algn="l" defTabSz="457200" rtl="0" eaLnBrk="1" latinLnBrk="0" hangingPunct="1">
              <a:defRPr sz="1000" kern="1200">
                <a:solidFill>
                  <a:schemeClr val="tx2"/>
                </a:solidFill>
                <a:latin typeface="+mn-lt"/>
                <a:ea typeface="+mn-ea"/>
                <a:cs typeface="Georg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D46D31-4F81-C84C-9C9E-CC304FB2B6EB}" type="datetimeFigureOut">
              <a:rPr lang="en-US" smtClean="0"/>
              <a:pPr/>
              <a:t>1/20/22</a:t>
            </a:fld>
            <a:endParaRPr lang="en-US" dirty="0"/>
          </a:p>
        </p:txBody>
      </p:sp>
      <p:sp>
        <p:nvSpPr>
          <p:cNvPr id="6" name="Footer Placeholder 5"/>
          <p:cNvSpPr>
            <a:spLocks noGrp="1"/>
          </p:cNvSpPr>
          <p:nvPr>
            <p:ph type="ftr" sz="quarter" idx="11"/>
          </p:nvPr>
        </p:nvSpPr>
        <p:spPr>
          <a:xfrm>
            <a:off x="1446188" y="6498000"/>
            <a:ext cx="9352013" cy="360000"/>
          </a:xfrm>
          <a:prstGeom prst="rect">
            <a:avLst/>
          </a:prstGeom>
        </p:spPr>
        <p:txBody>
          <a:bodyPr vert="horz" lIns="0" tIns="0" rIns="0" bIns="0" rtlCol="0" anchor="t" anchorCtr="0"/>
          <a:lstStyle>
            <a:defPPr>
              <a:defRPr lang="en-US"/>
            </a:defPPr>
            <a:lvl1pPr marL="0" algn="l" defTabSz="457200" rtl="0" eaLnBrk="1" latinLnBrk="0" hangingPunct="1">
              <a:defRPr sz="1000" kern="1200">
                <a:solidFill>
                  <a:schemeClr val="tx2"/>
                </a:solidFill>
                <a:latin typeface="+mn-lt"/>
                <a:ea typeface="+mn-ea"/>
                <a:cs typeface="Georg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7" name="Slide Number Placeholder 6"/>
          <p:cNvSpPr>
            <a:spLocks noGrp="1"/>
          </p:cNvSpPr>
          <p:nvPr>
            <p:ph type="sldNum" sz="quarter" idx="12"/>
          </p:nvPr>
        </p:nvSpPr>
        <p:spPr>
          <a:xfrm>
            <a:off x="10798200" y="6498000"/>
            <a:ext cx="964125" cy="360000"/>
          </a:xfrm>
          <a:prstGeom prst="rect">
            <a:avLst/>
          </a:prstGeom>
        </p:spPr>
        <p:txBody>
          <a:bodyPr vert="horz" lIns="91440" tIns="0" rIns="0" bIns="0" rtlCol="0" anchor="t" anchorCtr="0"/>
          <a:lstStyle>
            <a:defPPr>
              <a:defRPr lang="en-US"/>
            </a:defPPr>
            <a:lvl1pPr marL="0" algn="r" defTabSz="457200" rtl="0" eaLnBrk="1" latinLnBrk="0" hangingPunct="1">
              <a:defRPr sz="1000" kern="1200">
                <a:solidFill>
                  <a:schemeClr val="tx2"/>
                </a:solidFill>
                <a:latin typeface="+mn-lt"/>
                <a:ea typeface="+mn-ea"/>
                <a:cs typeface="Georg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04D54F-FA85-F344-8424-FB00D2AE8D01}" type="slidenum">
              <a:rPr lang="en-US" smtClean="0"/>
              <a:pPr/>
              <a:t>‹#›</a:t>
            </a:fld>
            <a:endParaRPr lang="en-US" dirty="0"/>
          </a:p>
        </p:txBody>
      </p:sp>
      <p:sp>
        <p:nvSpPr>
          <p:cNvPr id="11" name="Picture Placeholder 10"/>
          <p:cNvSpPr>
            <a:spLocks noGrp="1"/>
          </p:cNvSpPr>
          <p:nvPr>
            <p:ph type="pic" sz="quarter" idx="13"/>
          </p:nvPr>
        </p:nvSpPr>
        <p:spPr>
          <a:xfrm>
            <a:off x="480001" y="1088356"/>
            <a:ext cx="5376333" cy="4860925"/>
          </a:xfrm>
        </p:spPr>
        <p:txBody>
          <a:bodyPr/>
          <a:lstStyle>
            <a:lvl1pPr>
              <a:defRPr>
                <a:latin typeface="+mn-lt"/>
              </a:defRPr>
            </a:lvl1pPr>
          </a:lstStyle>
          <a:p>
            <a:r>
              <a:rPr lang="en-GB" dirty="0"/>
              <a:t>Drag picture to placeholder or click icon to add</a:t>
            </a:r>
            <a:endParaRPr lang="en-US" dirty="0"/>
          </a:p>
        </p:txBody>
      </p:sp>
      <p:cxnSp>
        <p:nvCxnSpPr>
          <p:cNvPr id="12" name="Straight Connector 11"/>
          <p:cNvCxnSpPr/>
          <p:nvPr userDrawn="1"/>
        </p:nvCxnSpPr>
        <p:spPr>
          <a:xfrm>
            <a:off x="480001" y="909220"/>
            <a:ext cx="11232000"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91193880"/>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o columns – bullets and image – alt 1">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a:latin typeface="+mj-lt"/>
              </a:defRPr>
            </a:lvl1pPr>
          </a:lstStyle>
          <a:p>
            <a:r>
              <a:rPr lang="en-US" dirty="0"/>
              <a:t>Two columns – bullets and image – alt 1</a:t>
            </a:r>
          </a:p>
        </p:txBody>
      </p:sp>
      <p:sp>
        <p:nvSpPr>
          <p:cNvPr id="3" name="Content Placeholder 2"/>
          <p:cNvSpPr>
            <a:spLocks noGrp="1"/>
          </p:cNvSpPr>
          <p:nvPr>
            <p:ph sz="half" idx="1" hasCustomPrompt="1"/>
          </p:nvPr>
        </p:nvSpPr>
        <p:spPr>
          <a:xfrm>
            <a:off x="480000" y="1088721"/>
            <a:ext cx="5376000" cy="4860560"/>
          </a:xfrm>
        </p:spPr>
        <p:txBody>
          <a:bodyPr>
            <a:normAutofit/>
          </a:bodyPr>
          <a:lstStyle>
            <a:lvl1pPr marL="0" indent="0" algn="l" defTabSz="457200" rtl="0" eaLnBrk="1" latinLnBrk="0" hangingPunct="1">
              <a:lnSpc>
                <a:spcPct val="120000"/>
              </a:lnSpc>
              <a:spcBef>
                <a:spcPts val="0"/>
              </a:spcBef>
              <a:buClr>
                <a:srgbClr val="0A2D50"/>
              </a:buClr>
              <a:buFont typeface="Arial"/>
              <a:buNone/>
              <a:defRPr lang="en-GB" sz="2000" kern="1200" dirty="0" smtClean="0">
                <a:solidFill>
                  <a:schemeClr val="tx1"/>
                </a:solidFill>
                <a:latin typeface="+mn-lt"/>
                <a:ea typeface="+mn-ea"/>
                <a:cs typeface="Georgia"/>
              </a:defRPr>
            </a:lvl1pPr>
            <a:lvl2pPr marL="0" indent="0">
              <a:buNone/>
              <a:defRPr sz="2000">
                <a:latin typeface="+mn-lt"/>
              </a:defRPr>
            </a:lvl2pPr>
            <a:lvl3pPr marL="268715" indent="-268715">
              <a:defRPr sz="2000">
                <a:latin typeface="+mn-lt"/>
              </a:defRPr>
            </a:lvl3pPr>
            <a:lvl4pPr marL="537429" indent="-268715">
              <a:defRPr sz="2000">
                <a:latin typeface="+mn-lt"/>
              </a:defRPr>
            </a:lvl4pPr>
            <a:lvl5pPr marL="806144" indent="-268715">
              <a:defRPr sz="2000">
                <a:latin typeface="+mn-lt"/>
              </a:defRPr>
            </a:lvl5pPr>
            <a:lvl6pPr>
              <a:defRPr sz="1792"/>
            </a:lvl6pPr>
            <a:lvl7pPr>
              <a:defRPr sz="1792"/>
            </a:lvl7pPr>
            <a:lvl8pPr>
              <a:defRPr sz="1792"/>
            </a:lvl8pPr>
            <a:lvl9pPr>
              <a:defRPr sz="1792"/>
            </a:lvl9pPr>
          </a:lstStyle>
          <a:p>
            <a:r>
              <a:rPr lang="en-US" dirty="0"/>
              <a:t>First level bullet point (indent x0)</a:t>
            </a:r>
          </a:p>
          <a:p>
            <a:pPr lvl="1"/>
            <a:r>
              <a:rPr lang="en-US" dirty="0"/>
              <a:t>Second level bullet point (indent x1)</a:t>
            </a:r>
          </a:p>
          <a:p>
            <a:pPr lvl="2"/>
            <a:r>
              <a:rPr lang="en-US" dirty="0"/>
              <a:t>Third level bullet point (indent x2)</a:t>
            </a:r>
          </a:p>
          <a:p>
            <a:pPr lvl="3"/>
            <a:r>
              <a:rPr lang="en-US" dirty="0"/>
              <a:t>Fourth level bullet point (indent x3)</a:t>
            </a:r>
          </a:p>
          <a:p>
            <a:pPr lvl="4"/>
            <a:r>
              <a:rPr lang="en-US" dirty="0"/>
              <a:t>Fifth level bullet point (indent x4)</a:t>
            </a:r>
          </a:p>
          <a:p>
            <a:pPr lvl="0"/>
            <a:endParaRPr lang="en-US" dirty="0"/>
          </a:p>
        </p:txBody>
      </p:sp>
      <p:sp>
        <p:nvSpPr>
          <p:cNvPr id="5" name="Date Placeholder 4"/>
          <p:cNvSpPr>
            <a:spLocks noGrp="1"/>
          </p:cNvSpPr>
          <p:nvPr>
            <p:ph type="dt" sz="half" idx="10"/>
          </p:nvPr>
        </p:nvSpPr>
        <p:spPr>
          <a:xfrm>
            <a:off x="482063" y="6498000"/>
            <a:ext cx="964125" cy="360000"/>
          </a:xfrm>
          <a:prstGeom prst="rect">
            <a:avLst/>
          </a:prstGeom>
        </p:spPr>
        <p:txBody>
          <a:bodyPr vert="horz" lIns="0" tIns="0" rIns="0" bIns="0" rtlCol="0" anchor="t" anchorCtr="0"/>
          <a:lstStyle>
            <a:defPPr>
              <a:defRPr lang="en-US"/>
            </a:defPPr>
            <a:lvl1pPr marL="0" algn="l" defTabSz="457200" rtl="0" eaLnBrk="1" latinLnBrk="0" hangingPunct="1">
              <a:defRPr sz="1000" kern="1200">
                <a:solidFill>
                  <a:schemeClr val="tx2"/>
                </a:solidFill>
                <a:latin typeface="+mn-lt"/>
                <a:ea typeface="+mn-ea"/>
                <a:cs typeface="Georg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D46D31-4F81-C84C-9C9E-CC304FB2B6EB}" type="datetimeFigureOut">
              <a:rPr lang="en-US" smtClean="0"/>
              <a:pPr/>
              <a:t>1/20/22</a:t>
            </a:fld>
            <a:endParaRPr lang="en-US" dirty="0"/>
          </a:p>
        </p:txBody>
      </p:sp>
      <p:sp>
        <p:nvSpPr>
          <p:cNvPr id="6" name="Footer Placeholder 5"/>
          <p:cNvSpPr>
            <a:spLocks noGrp="1"/>
          </p:cNvSpPr>
          <p:nvPr>
            <p:ph type="ftr" sz="quarter" idx="11"/>
          </p:nvPr>
        </p:nvSpPr>
        <p:spPr>
          <a:xfrm>
            <a:off x="1446188" y="6498000"/>
            <a:ext cx="9352013" cy="360000"/>
          </a:xfrm>
          <a:prstGeom prst="rect">
            <a:avLst/>
          </a:prstGeom>
        </p:spPr>
        <p:txBody>
          <a:bodyPr vert="horz" lIns="0" tIns="0" rIns="0" bIns="0" rtlCol="0" anchor="t" anchorCtr="0"/>
          <a:lstStyle>
            <a:defPPr>
              <a:defRPr lang="en-US"/>
            </a:defPPr>
            <a:lvl1pPr marL="0" algn="l" defTabSz="457200" rtl="0" eaLnBrk="1" latinLnBrk="0" hangingPunct="1">
              <a:defRPr sz="1000" kern="1200">
                <a:solidFill>
                  <a:schemeClr val="tx2"/>
                </a:solidFill>
                <a:latin typeface="+mn-lt"/>
                <a:ea typeface="+mn-ea"/>
                <a:cs typeface="Georg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7" name="Slide Number Placeholder 6"/>
          <p:cNvSpPr>
            <a:spLocks noGrp="1"/>
          </p:cNvSpPr>
          <p:nvPr>
            <p:ph type="sldNum" sz="quarter" idx="12"/>
          </p:nvPr>
        </p:nvSpPr>
        <p:spPr>
          <a:xfrm>
            <a:off x="10798200" y="6498000"/>
            <a:ext cx="964125" cy="360000"/>
          </a:xfrm>
          <a:prstGeom prst="rect">
            <a:avLst/>
          </a:prstGeom>
        </p:spPr>
        <p:txBody>
          <a:bodyPr vert="horz" lIns="91440" tIns="0" rIns="0" bIns="0" rtlCol="0" anchor="t" anchorCtr="0"/>
          <a:lstStyle>
            <a:defPPr>
              <a:defRPr lang="en-US"/>
            </a:defPPr>
            <a:lvl1pPr marL="0" algn="r" defTabSz="457200" rtl="0" eaLnBrk="1" latinLnBrk="0" hangingPunct="1">
              <a:defRPr sz="1000" kern="1200">
                <a:solidFill>
                  <a:schemeClr val="tx2"/>
                </a:solidFill>
                <a:latin typeface="+mn-lt"/>
                <a:ea typeface="+mn-ea"/>
                <a:cs typeface="Georg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04D54F-FA85-F344-8424-FB00D2AE8D01}" type="slidenum">
              <a:rPr lang="en-US" smtClean="0"/>
              <a:pPr/>
              <a:t>‹#›</a:t>
            </a:fld>
            <a:endParaRPr lang="en-US" dirty="0"/>
          </a:p>
        </p:txBody>
      </p:sp>
      <p:sp>
        <p:nvSpPr>
          <p:cNvPr id="11" name="Picture Placeholder 10"/>
          <p:cNvSpPr>
            <a:spLocks noGrp="1"/>
          </p:cNvSpPr>
          <p:nvPr>
            <p:ph type="pic" sz="quarter" idx="13"/>
          </p:nvPr>
        </p:nvSpPr>
        <p:spPr>
          <a:xfrm>
            <a:off x="6335667" y="1089025"/>
            <a:ext cx="5376333" cy="4860925"/>
          </a:xfrm>
        </p:spPr>
        <p:txBody>
          <a:bodyPr/>
          <a:lstStyle/>
          <a:p>
            <a:r>
              <a:rPr lang="en-GB" dirty="0"/>
              <a:t>Drag picture to placeholder or click icon to add</a:t>
            </a:r>
            <a:endParaRPr lang="en-US" dirty="0"/>
          </a:p>
        </p:txBody>
      </p:sp>
      <p:cxnSp>
        <p:nvCxnSpPr>
          <p:cNvPr id="12" name="Straight Connector 11"/>
          <p:cNvCxnSpPr/>
          <p:nvPr userDrawn="1"/>
        </p:nvCxnSpPr>
        <p:spPr>
          <a:xfrm>
            <a:off x="480001" y="909220"/>
            <a:ext cx="11232000"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26163884"/>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wo columns – bullets and image – alt 2">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Two columns – bullets and image – alt 2</a:t>
            </a:r>
          </a:p>
        </p:txBody>
      </p:sp>
      <p:sp>
        <p:nvSpPr>
          <p:cNvPr id="3" name="Content Placeholder 2"/>
          <p:cNvSpPr>
            <a:spLocks noGrp="1"/>
          </p:cNvSpPr>
          <p:nvPr>
            <p:ph sz="half" idx="1" hasCustomPrompt="1"/>
          </p:nvPr>
        </p:nvSpPr>
        <p:spPr>
          <a:xfrm>
            <a:off x="6336000" y="1088721"/>
            <a:ext cx="5376000" cy="4860560"/>
          </a:xfrm>
        </p:spPr>
        <p:txBody>
          <a:bodyPr>
            <a:normAutofit/>
          </a:bodyPr>
          <a:lstStyle>
            <a:lvl1pPr marL="0" indent="0">
              <a:buFont typeface="Arial" panose="020B0604020202020204" pitchFamily="34" charset="0"/>
              <a:buNone/>
              <a:defRPr lang="en-US" sz="2000" kern="1200" dirty="0" smtClean="0">
                <a:solidFill>
                  <a:schemeClr val="tx1"/>
                </a:solidFill>
                <a:latin typeface="+mn-lt"/>
                <a:ea typeface="+mn-ea"/>
                <a:cs typeface="Georgia"/>
              </a:defRPr>
            </a:lvl1pPr>
            <a:lvl2pPr marL="342900" indent="-342900">
              <a:buFont typeface="Arial" panose="020B0604020202020204" pitchFamily="34" charset="0"/>
              <a:buChar char="•"/>
              <a:defRPr sz="2000">
                <a:latin typeface="+mn-lt"/>
              </a:defRPr>
            </a:lvl2pPr>
            <a:lvl3pPr marL="342900" indent="-342900">
              <a:buFont typeface="Arial" panose="020B0604020202020204" pitchFamily="34" charset="0"/>
              <a:buChar char="•"/>
              <a:defRPr sz="2000">
                <a:latin typeface="+mn-lt"/>
              </a:defRPr>
            </a:lvl3pPr>
            <a:lvl4pPr marL="268714" indent="0">
              <a:buFont typeface="Arial" panose="020B0604020202020204" pitchFamily="34" charset="0"/>
              <a:buNone/>
              <a:defRPr sz="2000">
                <a:latin typeface="+mn-lt"/>
              </a:defRPr>
            </a:lvl4pPr>
            <a:lvl5pPr marL="537429" indent="0">
              <a:buFont typeface="Arial" panose="020B0604020202020204" pitchFamily="34" charset="0"/>
              <a:buNone/>
              <a:defRPr sz="2000">
                <a:latin typeface="+mn-lt"/>
              </a:defRPr>
            </a:lvl5pPr>
            <a:lvl6pPr marL="2286000" indent="0">
              <a:buNone/>
              <a:defRPr sz="1792"/>
            </a:lvl6pPr>
            <a:lvl7pPr>
              <a:defRPr sz="1792"/>
            </a:lvl7pPr>
            <a:lvl8pPr>
              <a:defRPr sz="1792"/>
            </a:lvl8pPr>
            <a:lvl9pPr>
              <a:defRPr sz="1792"/>
            </a:lvl9pPr>
          </a:lstStyle>
          <a:p>
            <a:r>
              <a:rPr lang="en-US" dirty="0"/>
              <a:t>First level bullet point (indent x0)</a:t>
            </a:r>
          </a:p>
          <a:p>
            <a:pPr lvl="1"/>
            <a:r>
              <a:rPr lang="en-US" dirty="0"/>
              <a:t>Second level bullet point (indent x1)</a:t>
            </a:r>
          </a:p>
          <a:p>
            <a:pPr lvl="2"/>
            <a:r>
              <a:rPr lang="en-US" dirty="0"/>
              <a:t>Third level bullet point (indent x2)</a:t>
            </a:r>
          </a:p>
          <a:p>
            <a:pPr lvl="3"/>
            <a:r>
              <a:rPr lang="en-US" dirty="0"/>
              <a:t>Fourth level bullet point (indent x3)</a:t>
            </a:r>
          </a:p>
          <a:p>
            <a:pPr lvl="4"/>
            <a:r>
              <a:rPr lang="en-US" dirty="0"/>
              <a:t>Fifth level bullet point (indent x4)</a:t>
            </a:r>
          </a:p>
          <a:p>
            <a:endParaRPr lang="en-US" dirty="0"/>
          </a:p>
        </p:txBody>
      </p:sp>
      <p:sp>
        <p:nvSpPr>
          <p:cNvPr id="5" name="Date Placeholder 4"/>
          <p:cNvSpPr>
            <a:spLocks noGrp="1"/>
          </p:cNvSpPr>
          <p:nvPr>
            <p:ph type="dt" sz="half" idx="10"/>
          </p:nvPr>
        </p:nvSpPr>
        <p:spPr>
          <a:xfrm>
            <a:off x="482063" y="6498000"/>
            <a:ext cx="964125" cy="360000"/>
          </a:xfrm>
          <a:prstGeom prst="rect">
            <a:avLst/>
          </a:prstGeom>
        </p:spPr>
        <p:txBody>
          <a:bodyPr vert="horz" lIns="0" tIns="0" rIns="0" bIns="0" rtlCol="0" anchor="t" anchorCtr="0"/>
          <a:lstStyle>
            <a:defPPr>
              <a:defRPr lang="en-US"/>
            </a:defPPr>
            <a:lvl1pPr marL="0" algn="l" defTabSz="457200" rtl="0" eaLnBrk="1" latinLnBrk="0" hangingPunct="1">
              <a:defRPr sz="1000" kern="1200">
                <a:solidFill>
                  <a:schemeClr val="tx2"/>
                </a:solidFill>
                <a:latin typeface="+mn-lt"/>
                <a:ea typeface="+mn-ea"/>
                <a:cs typeface="Georg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D46D31-4F81-C84C-9C9E-CC304FB2B6EB}" type="datetimeFigureOut">
              <a:rPr lang="en-US" smtClean="0"/>
              <a:pPr/>
              <a:t>1/20/22</a:t>
            </a:fld>
            <a:endParaRPr lang="en-US" dirty="0"/>
          </a:p>
        </p:txBody>
      </p:sp>
      <p:sp>
        <p:nvSpPr>
          <p:cNvPr id="6" name="Footer Placeholder 5"/>
          <p:cNvSpPr>
            <a:spLocks noGrp="1"/>
          </p:cNvSpPr>
          <p:nvPr>
            <p:ph type="ftr" sz="quarter" idx="11"/>
          </p:nvPr>
        </p:nvSpPr>
        <p:spPr>
          <a:xfrm>
            <a:off x="1446188" y="6498000"/>
            <a:ext cx="9352013" cy="360000"/>
          </a:xfrm>
          <a:prstGeom prst="rect">
            <a:avLst/>
          </a:prstGeom>
        </p:spPr>
        <p:txBody>
          <a:bodyPr vert="horz" lIns="0" tIns="0" rIns="0" bIns="0" rtlCol="0" anchor="t" anchorCtr="0"/>
          <a:lstStyle>
            <a:defPPr>
              <a:defRPr lang="en-US"/>
            </a:defPPr>
            <a:lvl1pPr marL="0" algn="l" defTabSz="457200" rtl="0" eaLnBrk="1" latinLnBrk="0" hangingPunct="1">
              <a:defRPr sz="1000" kern="1200">
                <a:solidFill>
                  <a:schemeClr val="tx2"/>
                </a:solidFill>
                <a:latin typeface="+mn-lt"/>
                <a:ea typeface="+mn-ea"/>
                <a:cs typeface="Georg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7" name="Slide Number Placeholder 6"/>
          <p:cNvSpPr>
            <a:spLocks noGrp="1"/>
          </p:cNvSpPr>
          <p:nvPr>
            <p:ph type="sldNum" sz="quarter" idx="12"/>
          </p:nvPr>
        </p:nvSpPr>
        <p:spPr>
          <a:xfrm>
            <a:off x="10798200" y="6498000"/>
            <a:ext cx="964125" cy="360000"/>
          </a:xfrm>
          <a:prstGeom prst="rect">
            <a:avLst/>
          </a:prstGeom>
        </p:spPr>
        <p:txBody>
          <a:bodyPr vert="horz" lIns="91440" tIns="0" rIns="0" bIns="0" rtlCol="0" anchor="t" anchorCtr="0"/>
          <a:lstStyle>
            <a:defPPr>
              <a:defRPr lang="en-US"/>
            </a:defPPr>
            <a:lvl1pPr marL="0" algn="r" defTabSz="457200" rtl="0" eaLnBrk="1" latinLnBrk="0" hangingPunct="1">
              <a:defRPr sz="1000" kern="1200">
                <a:solidFill>
                  <a:schemeClr val="tx2"/>
                </a:solidFill>
                <a:latin typeface="+mn-lt"/>
                <a:ea typeface="+mn-ea"/>
                <a:cs typeface="Georg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04D54F-FA85-F344-8424-FB00D2AE8D01}" type="slidenum">
              <a:rPr lang="en-US" smtClean="0"/>
              <a:pPr/>
              <a:t>‹#›</a:t>
            </a:fld>
            <a:endParaRPr lang="en-US" dirty="0"/>
          </a:p>
        </p:txBody>
      </p:sp>
      <p:sp>
        <p:nvSpPr>
          <p:cNvPr id="11" name="Picture Placeholder 10"/>
          <p:cNvSpPr>
            <a:spLocks noGrp="1"/>
          </p:cNvSpPr>
          <p:nvPr>
            <p:ph type="pic" sz="quarter" idx="13"/>
          </p:nvPr>
        </p:nvSpPr>
        <p:spPr>
          <a:xfrm>
            <a:off x="480001" y="1088356"/>
            <a:ext cx="5376333" cy="4860925"/>
          </a:xfrm>
        </p:spPr>
        <p:txBody>
          <a:bodyPr/>
          <a:lstStyle/>
          <a:p>
            <a:r>
              <a:rPr lang="en-GB" dirty="0"/>
              <a:t>Drag picture to placeholder or click icon to add</a:t>
            </a:r>
            <a:endParaRPr lang="en-US" dirty="0"/>
          </a:p>
        </p:txBody>
      </p:sp>
      <p:cxnSp>
        <p:nvCxnSpPr>
          <p:cNvPr id="12" name="Straight Connector 11"/>
          <p:cNvCxnSpPr/>
          <p:nvPr userDrawn="1"/>
        </p:nvCxnSpPr>
        <p:spPr>
          <a:xfrm>
            <a:off x="480001" y="909220"/>
            <a:ext cx="11232000"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6434866"/>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x1  with caption">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Picture x1</a:t>
            </a:r>
          </a:p>
        </p:txBody>
      </p:sp>
      <p:sp>
        <p:nvSpPr>
          <p:cNvPr id="4" name="Date Placeholder 3"/>
          <p:cNvSpPr>
            <a:spLocks noGrp="1"/>
          </p:cNvSpPr>
          <p:nvPr>
            <p:ph type="dt" sz="half" idx="10"/>
          </p:nvPr>
        </p:nvSpPr>
        <p:spPr>
          <a:xfrm>
            <a:off x="482063" y="6498000"/>
            <a:ext cx="964125" cy="360000"/>
          </a:xfrm>
          <a:prstGeom prst="rect">
            <a:avLst/>
          </a:prstGeom>
        </p:spPr>
        <p:txBody>
          <a:bodyPr vert="horz" lIns="0" tIns="0" rIns="0" bIns="0" rtlCol="0" anchor="t" anchorCtr="0"/>
          <a:lstStyle>
            <a:defPPr>
              <a:defRPr lang="en-US"/>
            </a:defPPr>
            <a:lvl1pPr marL="0" algn="l" defTabSz="457200" rtl="0" eaLnBrk="1" latinLnBrk="0" hangingPunct="1">
              <a:defRPr sz="1000" kern="1200">
                <a:solidFill>
                  <a:schemeClr val="tx2"/>
                </a:solidFill>
                <a:latin typeface="+mn-lt"/>
                <a:ea typeface="+mn-ea"/>
                <a:cs typeface="Georg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D46D31-4F81-C84C-9C9E-CC304FB2B6EB}" type="datetimeFigureOut">
              <a:rPr lang="en-US" smtClean="0"/>
              <a:pPr/>
              <a:t>1/20/22</a:t>
            </a:fld>
            <a:endParaRPr lang="en-US" dirty="0"/>
          </a:p>
        </p:txBody>
      </p:sp>
      <p:sp>
        <p:nvSpPr>
          <p:cNvPr id="5" name="Footer Placeholder 4"/>
          <p:cNvSpPr>
            <a:spLocks noGrp="1"/>
          </p:cNvSpPr>
          <p:nvPr>
            <p:ph type="ftr" sz="quarter" idx="11"/>
          </p:nvPr>
        </p:nvSpPr>
        <p:spPr>
          <a:xfrm>
            <a:off x="1446188" y="6498000"/>
            <a:ext cx="9352013" cy="360000"/>
          </a:xfrm>
          <a:prstGeom prst="rect">
            <a:avLst/>
          </a:prstGeom>
        </p:spPr>
        <p:txBody>
          <a:bodyPr vert="horz" lIns="0" tIns="0" rIns="0" bIns="0" rtlCol="0" anchor="t" anchorCtr="0"/>
          <a:lstStyle>
            <a:defPPr>
              <a:defRPr lang="en-US"/>
            </a:defPPr>
            <a:lvl1pPr marL="0" algn="l" defTabSz="457200" rtl="0" eaLnBrk="1" latinLnBrk="0" hangingPunct="1">
              <a:defRPr sz="1000" kern="1200">
                <a:solidFill>
                  <a:schemeClr val="tx2"/>
                </a:solidFill>
                <a:latin typeface="+mn-lt"/>
                <a:ea typeface="+mn-ea"/>
                <a:cs typeface="Georg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6" name="Slide Number Placeholder 5"/>
          <p:cNvSpPr>
            <a:spLocks noGrp="1"/>
          </p:cNvSpPr>
          <p:nvPr>
            <p:ph type="sldNum" sz="quarter" idx="12"/>
          </p:nvPr>
        </p:nvSpPr>
        <p:spPr>
          <a:xfrm>
            <a:off x="10798200" y="6498000"/>
            <a:ext cx="964125" cy="360000"/>
          </a:xfrm>
          <a:prstGeom prst="rect">
            <a:avLst/>
          </a:prstGeom>
        </p:spPr>
        <p:txBody>
          <a:bodyPr vert="horz" lIns="91440" tIns="0" rIns="0" bIns="0" rtlCol="0" anchor="t" anchorCtr="0"/>
          <a:lstStyle>
            <a:defPPr>
              <a:defRPr lang="en-US"/>
            </a:defPPr>
            <a:lvl1pPr marL="0" algn="r" defTabSz="457200" rtl="0" eaLnBrk="1" latinLnBrk="0" hangingPunct="1">
              <a:defRPr sz="1000" kern="1200">
                <a:solidFill>
                  <a:schemeClr val="tx2"/>
                </a:solidFill>
                <a:latin typeface="+mn-lt"/>
                <a:ea typeface="+mn-ea"/>
                <a:cs typeface="Georg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04D54F-FA85-F344-8424-FB00D2AE8D01}" type="slidenum">
              <a:rPr lang="en-US" smtClean="0"/>
              <a:pPr/>
              <a:t>‹#›</a:t>
            </a:fld>
            <a:endParaRPr lang="en-US" dirty="0"/>
          </a:p>
        </p:txBody>
      </p:sp>
      <p:cxnSp>
        <p:nvCxnSpPr>
          <p:cNvPr id="7" name="Straight Connector 6"/>
          <p:cNvCxnSpPr/>
          <p:nvPr/>
        </p:nvCxnSpPr>
        <p:spPr>
          <a:xfrm>
            <a:off x="480001" y="909220"/>
            <a:ext cx="11232000" cy="0"/>
          </a:xfrm>
          <a:prstGeom prst="line">
            <a:avLst/>
          </a:prstGeom>
          <a:ln w="12700">
            <a:solidFill>
              <a:srgbClr val="C2B6AB"/>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480001" y="909220"/>
            <a:ext cx="11232000"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0" name="Picture Placeholder 9">
            <a:extLst>
              <a:ext uri="{FF2B5EF4-FFF2-40B4-BE49-F238E27FC236}">
                <a16:creationId xmlns:a16="http://schemas.microsoft.com/office/drawing/2014/main" id="{B134C904-740B-E84D-B324-36B6DE7B233C}"/>
              </a:ext>
            </a:extLst>
          </p:cNvPr>
          <p:cNvSpPr>
            <a:spLocks noGrp="1"/>
          </p:cNvSpPr>
          <p:nvPr>
            <p:ph type="pic" sz="quarter" idx="13"/>
          </p:nvPr>
        </p:nvSpPr>
        <p:spPr>
          <a:xfrm>
            <a:off x="479425" y="1049338"/>
            <a:ext cx="11233150" cy="4758792"/>
          </a:xfrm>
        </p:spPr>
        <p:txBody>
          <a:bodyPr/>
          <a:lstStyle/>
          <a:p>
            <a:endParaRPr lang="en-US" dirty="0"/>
          </a:p>
        </p:txBody>
      </p:sp>
      <p:sp>
        <p:nvSpPr>
          <p:cNvPr id="11" name="Text Placeholder 3">
            <a:extLst>
              <a:ext uri="{FF2B5EF4-FFF2-40B4-BE49-F238E27FC236}">
                <a16:creationId xmlns:a16="http://schemas.microsoft.com/office/drawing/2014/main" id="{3029D345-CF89-564D-B6D0-39BB56CBE9BE}"/>
              </a:ext>
            </a:extLst>
          </p:cNvPr>
          <p:cNvSpPr>
            <a:spLocks noGrp="1"/>
          </p:cNvSpPr>
          <p:nvPr>
            <p:ph type="body" sz="half" idx="2"/>
          </p:nvPr>
        </p:nvSpPr>
        <p:spPr>
          <a:xfrm>
            <a:off x="482063" y="5949280"/>
            <a:ext cx="11280263" cy="54872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to edit Master text styles</a:t>
            </a:r>
          </a:p>
        </p:txBody>
      </p:sp>
    </p:spTree>
    <p:extLst>
      <p:ext uri="{BB962C8B-B14F-4D97-AF65-F5344CB8AC3E}">
        <p14:creationId xmlns:p14="http://schemas.microsoft.com/office/powerpoint/2010/main" val="2685318805"/>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Picture x 4 with caption">
    <p:bg>
      <p:bgPr>
        <a:solidFill>
          <a:schemeClr val="bg2"/>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80002" y="1088720"/>
            <a:ext cx="5496000" cy="2250280"/>
          </a:xfrm>
        </p:spPr>
        <p:txBody>
          <a:bodyPr>
            <a:normAutofit/>
          </a:bodyPr>
          <a:lstStyle>
            <a:lvl1pPr marL="0" indent="0">
              <a:buNone/>
              <a:defRPr sz="1991"/>
            </a:lvl1pPr>
            <a:lvl2pPr marL="455234" indent="0">
              <a:buNone/>
              <a:defRPr sz="2788"/>
            </a:lvl2pPr>
            <a:lvl3pPr marL="910468" indent="0">
              <a:buNone/>
              <a:defRPr sz="2390"/>
            </a:lvl3pPr>
            <a:lvl4pPr marL="1365702" indent="0">
              <a:buNone/>
              <a:defRPr sz="1991"/>
            </a:lvl4pPr>
            <a:lvl5pPr marL="1820936" indent="0">
              <a:buNone/>
              <a:defRPr sz="1991"/>
            </a:lvl5pPr>
            <a:lvl6pPr marL="2276170" indent="0">
              <a:buNone/>
              <a:defRPr sz="1991"/>
            </a:lvl6pPr>
            <a:lvl7pPr marL="2731404" indent="0">
              <a:buNone/>
              <a:defRPr sz="1991"/>
            </a:lvl7pPr>
            <a:lvl8pPr marL="3186638" indent="0">
              <a:buNone/>
              <a:defRPr sz="1991"/>
            </a:lvl8pPr>
            <a:lvl9pPr marL="3641872" indent="0">
              <a:buNone/>
              <a:defRPr sz="1991"/>
            </a:lvl9pPr>
          </a:lstStyle>
          <a:p>
            <a:r>
              <a:rPr lang="en-GB" dirty="0"/>
              <a:t>Drag picture to placeholder or click icon to add</a:t>
            </a:r>
            <a:endParaRPr lang="en-US" dirty="0"/>
          </a:p>
        </p:txBody>
      </p:sp>
      <p:sp>
        <p:nvSpPr>
          <p:cNvPr id="4" name="Text Placeholder 3"/>
          <p:cNvSpPr>
            <a:spLocks noGrp="1"/>
          </p:cNvSpPr>
          <p:nvPr>
            <p:ph type="body" sz="half" idx="2"/>
          </p:nvPr>
        </p:nvSpPr>
        <p:spPr>
          <a:xfrm>
            <a:off x="480001" y="5949280"/>
            <a:ext cx="11232000" cy="548720"/>
          </a:xfrm>
        </p:spPr>
        <p:txBody>
          <a:bodyPr/>
          <a:lstStyle>
            <a:lvl1pPr marL="0" indent="0">
              <a:buNone/>
              <a:defRPr sz="1394"/>
            </a:lvl1pPr>
            <a:lvl2pPr marL="455234" indent="0">
              <a:buNone/>
              <a:defRPr sz="1195"/>
            </a:lvl2pPr>
            <a:lvl3pPr marL="910468" indent="0">
              <a:buNone/>
              <a:defRPr sz="996"/>
            </a:lvl3pPr>
            <a:lvl4pPr marL="1365702" indent="0">
              <a:buNone/>
              <a:defRPr sz="896"/>
            </a:lvl4pPr>
            <a:lvl5pPr marL="1820936" indent="0">
              <a:buNone/>
              <a:defRPr sz="896"/>
            </a:lvl5pPr>
            <a:lvl6pPr marL="2276170" indent="0">
              <a:buNone/>
              <a:defRPr sz="896"/>
            </a:lvl6pPr>
            <a:lvl7pPr marL="2731404" indent="0">
              <a:buNone/>
              <a:defRPr sz="896"/>
            </a:lvl7pPr>
            <a:lvl8pPr marL="3186638" indent="0">
              <a:buNone/>
              <a:defRPr sz="896"/>
            </a:lvl8pPr>
            <a:lvl9pPr marL="3641872" indent="0">
              <a:buNone/>
              <a:defRPr sz="896"/>
            </a:lvl9pPr>
          </a:lstStyle>
          <a:p>
            <a:pPr lvl="0"/>
            <a:r>
              <a:rPr lang="en-GB" dirty="0"/>
              <a:t>Click to edit Master text styles</a:t>
            </a:r>
          </a:p>
        </p:txBody>
      </p:sp>
      <p:sp>
        <p:nvSpPr>
          <p:cNvPr id="5" name="Date Placeholder 4"/>
          <p:cNvSpPr>
            <a:spLocks noGrp="1"/>
          </p:cNvSpPr>
          <p:nvPr>
            <p:ph type="dt" sz="half" idx="10"/>
          </p:nvPr>
        </p:nvSpPr>
        <p:spPr>
          <a:xfrm>
            <a:off x="482063" y="6498000"/>
            <a:ext cx="964125" cy="360000"/>
          </a:xfrm>
          <a:prstGeom prst="rect">
            <a:avLst/>
          </a:prstGeom>
        </p:spPr>
        <p:txBody>
          <a:bodyPr vert="horz" lIns="0" tIns="0" rIns="0" bIns="0" rtlCol="0" anchor="t" anchorCtr="0"/>
          <a:lstStyle>
            <a:defPPr>
              <a:defRPr lang="en-US"/>
            </a:defPPr>
            <a:lvl1pPr marL="0" algn="l" defTabSz="457200" rtl="0" eaLnBrk="1" latinLnBrk="0" hangingPunct="1">
              <a:defRPr sz="1000" kern="1200">
                <a:solidFill>
                  <a:schemeClr val="tx2"/>
                </a:solidFill>
                <a:latin typeface="+mn-lt"/>
                <a:ea typeface="+mn-ea"/>
                <a:cs typeface="Georg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D46D31-4F81-C84C-9C9E-CC304FB2B6EB}" type="datetimeFigureOut">
              <a:rPr lang="en-US" smtClean="0"/>
              <a:pPr/>
              <a:t>1/20/22</a:t>
            </a:fld>
            <a:endParaRPr lang="en-US" dirty="0"/>
          </a:p>
        </p:txBody>
      </p:sp>
      <p:sp>
        <p:nvSpPr>
          <p:cNvPr id="6" name="Footer Placeholder 5"/>
          <p:cNvSpPr>
            <a:spLocks noGrp="1"/>
          </p:cNvSpPr>
          <p:nvPr>
            <p:ph type="ftr" sz="quarter" idx="11"/>
          </p:nvPr>
        </p:nvSpPr>
        <p:spPr>
          <a:xfrm>
            <a:off x="1446188" y="6498000"/>
            <a:ext cx="9352013" cy="360000"/>
          </a:xfrm>
          <a:prstGeom prst="rect">
            <a:avLst/>
          </a:prstGeom>
        </p:spPr>
        <p:txBody>
          <a:bodyPr vert="horz" lIns="0" tIns="0" rIns="0" bIns="0" rtlCol="0" anchor="t" anchorCtr="0"/>
          <a:lstStyle>
            <a:defPPr>
              <a:defRPr lang="en-US"/>
            </a:defPPr>
            <a:lvl1pPr marL="0" algn="l" defTabSz="457200" rtl="0" eaLnBrk="1" latinLnBrk="0" hangingPunct="1">
              <a:defRPr sz="1000" kern="1200">
                <a:solidFill>
                  <a:schemeClr val="tx2"/>
                </a:solidFill>
                <a:latin typeface="+mn-lt"/>
                <a:ea typeface="+mn-ea"/>
                <a:cs typeface="Georg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7" name="Slide Number Placeholder 6"/>
          <p:cNvSpPr>
            <a:spLocks noGrp="1"/>
          </p:cNvSpPr>
          <p:nvPr>
            <p:ph type="sldNum" sz="quarter" idx="12"/>
          </p:nvPr>
        </p:nvSpPr>
        <p:spPr>
          <a:xfrm>
            <a:off x="10798200" y="6498000"/>
            <a:ext cx="964125" cy="360000"/>
          </a:xfrm>
          <a:prstGeom prst="rect">
            <a:avLst/>
          </a:prstGeom>
        </p:spPr>
        <p:txBody>
          <a:bodyPr vert="horz" lIns="91440" tIns="0" rIns="0" bIns="0" rtlCol="0" anchor="t" anchorCtr="0"/>
          <a:lstStyle>
            <a:defPPr>
              <a:defRPr lang="en-US"/>
            </a:defPPr>
            <a:lvl1pPr marL="0" algn="r" defTabSz="457200" rtl="0" eaLnBrk="1" latinLnBrk="0" hangingPunct="1">
              <a:defRPr sz="1000" kern="1200">
                <a:solidFill>
                  <a:schemeClr val="tx2"/>
                </a:solidFill>
                <a:latin typeface="+mn-lt"/>
                <a:ea typeface="+mn-ea"/>
                <a:cs typeface="Georg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04D54F-FA85-F344-8424-FB00D2AE8D01}" type="slidenum">
              <a:rPr lang="en-US" smtClean="0"/>
              <a:pPr/>
              <a:t>‹#›</a:t>
            </a:fld>
            <a:endParaRPr lang="en-US" dirty="0"/>
          </a:p>
        </p:txBody>
      </p:sp>
      <p:sp>
        <p:nvSpPr>
          <p:cNvPr id="17" name="Picture Placeholder 2"/>
          <p:cNvSpPr>
            <a:spLocks noGrp="1"/>
          </p:cNvSpPr>
          <p:nvPr>
            <p:ph type="pic" idx="13"/>
          </p:nvPr>
        </p:nvSpPr>
        <p:spPr>
          <a:xfrm>
            <a:off x="480002" y="3519000"/>
            <a:ext cx="5496000" cy="2254600"/>
          </a:xfrm>
        </p:spPr>
        <p:txBody>
          <a:bodyPr>
            <a:normAutofit/>
          </a:bodyPr>
          <a:lstStyle>
            <a:lvl1pPr marL="0" indent="0">
              <a:buNone/>
              <a:defRPr sz="1991"/>
            </a:lvl1pPr>
            <a:lvl2pPr marL="455234" indent="0">
              <a:buNone/>
              <a:defRPr sz="2788"/>
            </a:lvl2pPr>
            <a:lvl3pPr marL="910468" indent="0">
              <a:buNone/>
              <a:defRPr sz="2390"/>
            </a:lvl3pPr>
            <a:lvl4pPr marL="1365702" indent="0">
              <a:buNone/>
              <a:defRPr sz="1991"/>
            </a:lvl4pPr>
            <a:lvl5pPr marL="1820936" indent="0">
              <a:buNone/>
              <a:defRPr sz="1991"/>
            </a:lvl5pPr>
            <a:lvl6pPr marL="2276170" indent="0">
              <a:buNone/>
              <a:defRPr sz="1991"/>
            </a:lvl6pPr>
            <a:lvl7pPr marL="2731404" indent="0">
              <a:buNone/>
              <a:defRPr sz="1991"/>
            </a:lvl7pPr>
            <a:lvl8pPr marL="3186638" indent="0">
              <a:buNone/>
              <a:defRPr sz="1991"/>
            </a:lvl8pPr>
            <a:lvl9pPr marL="3641872" indent="0">
              <a:buNone/>
              <a:defRPr sz="1991"/>
            </a:lvl9pPr>
          </a:lstStyle>
          <a:p>
            <a:r>
              <a:rPr lang="en-GB"/>
              <a:t>Drag picture to placeholder or click icon to add</a:t>
            </a:r>
            <a:endParaRPr lang="en-US"/>
          </a:p>
        </p:txBody>
      </p:sp>
      <p:sp>
        <p:nvSpPr>
          <p:cNvPr id="18" name="Picture Placeholder 2"/>
          <p:cNvSpPr>
            <a:spLocks noGrp="1"/>
          </p:cNvSpPr>
          <p:nvPr>
            <p:ph type="pic" idx="14"/>
          </p:nvPr>
        </p:nvSpPr>
        <p:spPr>
          <a:xfrm>
            <a:off x="6215999" y="1088720"/>
            <a:ext cx="5499043" cy="2250280"/>
          </a:xfrm>
        </p:spPr>
        <p:txBody>
          <a:bodyPr>
            <a:normAutofit/>
          </a:bodyPr>
          <a:lstStyle>
            <a:lvl1pPr marL="0" indent="0">
              <a:buNone/>
              <a:defRPr sz="1991"/>
            </a:lvl1pPr>
            <a:lvl2pPr marL="455234" indent="0">
              <a:buNone/>
              <a:defRPr sz="2788"/>
            </a:lvl2pPr>
            <a:lvl3pPr marL="910468" indent="0">
              <a:buNone/>
              <a:defRPr sz="2390"/>
            </a:lvl3pPr>
            <a:lvl4pPr marL="1365702" indent="0">
              <a:buNone/>
              <a:defRPr sz="1991"/>
            </a:lvl4pPr>
            <a:lvl5pPr marL="1820936" indent="0">
              <a:buNone/>
              <a:defRPr sz="1991"/>
            </a:lvl5pPr>
            <a:lvl6pPr marL="2276170" indent="0">
              <a:buNone/>
              <a:defRPr sz="1991"/>
            </a:lvl6pPr>
            <a:lvl7pPr marL="2731404" indent="0">
              <a:buNone/>
              <a:defRPr sz="1991"/>
            </a:lvl7pPr>
            <a:lvl8pPr marL="3186638" indent="0">
              <a:buNone/>
              <a:defRPr sz="1991"/>
            </a:lvl8pPr>
            <a:lvl9pPr marL="3641872" indent="0">
              <a:buNone/>
              <a:defRPr sz="1991"/>
            </a:lvl9pPr>
          </a:lstStyle>
          <a:p>
            <a:r>
              <a:rPr lang="en-GB"/>
              <a:t>Drag picture to placeholder or click icon to add</a:t>
            </a:r>
            <a:endParaRPr lang="en-US"/>
          </a:p>
        </p:txBody>
      </p:sp>
      <p:sp>
        <p:nvSpPr>
          <p:cNvPr id="19" name="Picture Placeholder 2"/>
          <p:cNvSpPr>
            <a:spLocks noGrp="1"/>
          </p:cNvSpPr>
          <p:nvPr>
            <p:ph type="pic" idx="15"/>
          </p:nvPr>
        </p:nvSpPr>
        <p:spPr>
          <a:xfrm>
            <a:off x="6215999" y="3519000"/>
            <a:ext cx="5499043" cy="2254600"/>
          </a:xfrm>
        </p:spPr>
        <p:txBody>
          <a:bodyPr>
            <a:normAutofit/>
          </a:bodyPr>
          <a:lstStyle>
            <a:lvl1pPr marL="0" indent="0">
              <a:buNone/>
              <a:defRPr sz="1991"/>
            </a:lvl1pPr>
            <a:lvl2pPr marL="455234" indent="0">
              <a:buNone/>
              <a:defRPr sz="2788"/>
            </a:lvl2pPr>
            <a:lvl3pPr marL="910468" indent="0">
              <a:buNone/>
              <a:defRPr sz="2390"/>
            </a:lvl3pPr>
            <a:lvl4pPr marL="1365702" indent="0">
              <a:buNone/>
              <a:defRPr sz="1991"/>
            </a:lvl4pPr>
            <a:lvl5pPr marL="1820936" indent="0">
              <a:buNone/>
              <a:defRPr sz="1991"/>
            </a:lvl5pPr>
            <a:lvl6pPr marL="2276170" indent="0">
              <a:buNone/>
              <a:defRPr sz="1991"/>
            </a:lvl6pPr>
            <a:lvl7pPr marL="2731404" indent="0">
              <a:buNone/>
              <a:defRPr sz="1991"/>
            </a:lvl7pPr>
            <a:lvl8pPr marL="3186638" indent="0">
              <a:buNone/>
              <a:defRPr sz="1991"/>
            </a:lvl8pPr>
            <a:lvl9pPr marL="3641872" indent="0">
              <a:buNone/>
              <a:defRPr sz="1991"/>
            </a:lvl9pPr>
          </a:lstStyle>
          <a:p>
            <a:r>
              <a:rPr lang="en-GB"/>
              <a:t>Drag picture to placeholder or click icon to add</a:t>
            </a:r>
            <a:endParaRPr lang="en-US" dirty="0"/>
          </a:p>
        </p:txBody>
      </p:sp>
      <p:sp>
        <p:nvSpPr>
          <p:cNvPr id="2" name="Title 1"/>
          <p:cNvSpPr>
            <a:spLocks noGrp="1"/>
          </p:cNvSpPr>
          <p:nvPr>
            <p:ph type="title" hasCustomPrompt="1"/>
          </p:nvPr>
        </p:nvSpPr>
        <p:spPr/>
        <p:txBody>
          <a:bodyPr/>
          <a:lstStyle/>
          <a:p>
            <a:r>
              <a:rPr lang="en-US" dirty="0"/>
              <a:t>Picture x4</a:t>
            </a:r>
          </a:p>
        </p:txBody>
      </p:sp>
      <p:cxnSp>
        <p:nvCxnSpPr>
          <p:cNvPr id="14" name="Straight Connector 13"/>
          <p:cNvCxnSpPr/>
          <p:nvPr userDrawn="1"/>
        </p:nvCxnSpPr>
        <p:spPr>
          <a:xfrm>
            <a:off x="480001" y="909220"/>
            <a:ext cx="11232000"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35416929"/>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Picture x 6 with caption">
    <p:bg>
      <p:bgPr>
        <a:solidFill>
          <a:schemeClr val="bg2"/>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80003" y="1088720"/>
            <a:ext cx="3600028" cy="2250280"/>
          </a:xfrm>
        </p:spPr>
        <p:txBody>
          <a:bodyPr>
            <a:normAutofit/>
          </a:bodyPr>
          <a:lstStyle>
            <a:lvl1pPr marL="0" indent="0">
              <a:buNone/>
              <a:defRPr sz="1991"/>
            </a:lvl1pPr>
            <a:lvl2pPr marL="455234" indent="0">
              <a:buNone/>
              <a:defRPr sz="2788"/>
            </a:lvl2pPr>
            <a:lvl3pPr marL="910468" indent="0">
              <a:buNone/>
              <a:defRPr sz="2390"/>
            </a:lvl3pPr>
            <a:lvl4pPr marL="1365702" indent="0">
              <a:buNone/>
              <a:defRPr sz="1991"/>
            </a:lvl4pPr>
            <a:lvl5pPr marL="1820936" indent="0">
              <a:buNone/>
              <a:defRPr sz="1991"/>
            </a:lvl5pPr>
            <a:lvl6pPr marL="2276170" indent="0">
              <a:buNone/>
              <a:defRPr sz="1991"/>
            </a:lvl6pPr>
            <a:lvl7pPr marL="2731404" indent="0">
              <a:buNone/>
              <a:defRPr sz="1991"/>
            </a:lvl7pPr>
            <a:lvl8pPr marL="3186638" indent="0">
              <a:buNone/>
              <a:defRPr sz="1991"/>
            </a:lvl8pPr>
            <a:lvl9pPr marL="3641872" indent="0">
              <a:buNone/>
              <a:defRPr sz="1991"/>
            </a:lvl9pPr>
          </a:lstStyle>
          <a:p>
            <a:r>
              <a:rPr lang="en-GB"/>
              <a:t>Drag picture to placeholder or click icon to add</a:t>
            </a:r>
            <a:endParaRPr lang="en-US"/>
          </a:p>
        </p:txBody>
      </p:sp>
      <p:sp>
        <p:nvSpPr>
          <p:cNvPr id="4" name="Text Placeholder 3"/>
          <p:cNvSpPr>
            <a:spLocks noGrp="1"/>
          </p:cNvSpPr>
          <p:nvPr>
            <p:ph type="body" sz="half" idx="2"/>
          </p:nvPr>
        </p:nvSpPr>
        <p:spPr>
          <a:xfrm>
            <a:off x="480001" y="5949280"/>
            <a:ext cx="11232000" cy="548720"/>
          </a:xfrm>
        </p:spPr>
        <p:txBody>
          <a:bodyPr/>
          <a:lstStyle>
            <a:lvl1pPr marL="0" indent="0">
              <a:buNone/>
              <a:defRPr sz="1394"/>
            </a:lvl1pPr>
            <a:lvl2pPr marL="455234" indent="0">
              <a:buNone/>
              <a:defRPr sz="1195"/>
            </a:lvl2pPr>
            <a:lvl3pPr marL="910468" indent="0">
              <a:buNone/>
              <a:defRPr sz="996"/>
            </a:lvl3pPr>
            <a:lvl4pPr marL="1365702" indent="0">
              <a:buNone/>
              <a:defRPr sz="896"/>
            </a:lvl4pPr>
            <a:lvl5pPr marL="1820936" indent="0">
              <a:buNone/>
              <a:defRPr sz="896"/>
            </a:lvl5pPr>
            <a:lvl6pPr marL="2276170" indent="0">
              <a:buNone/>
              <a:defRPr sz="896"/>
            </a:lvl6pPr>
            <a:lvl7pPr marL="2731404" indent="0">
              <a:buNone/>
              <a:defRPr sz="896"/>
            </a:lvl7pPr>
            <a:lvl8pPr marL="3186638" indent="0">
              <a:buNone/>
              <a:defRPr sz="896"/>
            </a:lvl8pPr>
            <a:lvl9pPr marL="3641872" indent="0">
              <a:buNone/>
              <a:defRPr sz="896"/>
            </a:lvl9pPr>
          </a:lstStyle>
          <a:p>
            <a:pPr lvl="0"/>
            <a:r>
              <a:rPr lang="en-GB" dirty="0"/>
              <a:t>Click to edit Master text styles</a:t>
            </a:r>
          </a:p>
        </p:txBody>
      </p:sp>
      <p:sp>
        <p:nvSpPr>
          <p:cNvPr id="5" name="Date Placeholder 4"/>
          <p:cNvSpPr>
            <a:spLocks noGrp="1"/>
          </p:cNvSpPr>
          <p:nvPr>
            <p:ph type="dt" sz="half" idx="10"/>
          </p:nvPr>
        </p:nvSpPr>
        <p:spPr>
          <a:xfrm>
            <a:off x="482063" y="6498000"/>
            <a:ext cx="964125" cy="360000"/>
          </a:xfrm>
          <a:prstGeom prst="rect">
            <a:avLst/>
          </a:prstGeom>
        </p:spPr>
        <p:txBody>
          <a:bodyPr vert="horz" lIns="0" tIns="0" rIns="0" bIns="0" rtlCol="0" anchor="t" anchorCtr="0"/>
          <a:lstStyle>
            <a:defPPr>
              <a:defRPr lang="en-US"/>
            </a:defPPr>
            <a:lvl1pPr marL="0" algn="l" defTabSz="457200" rtl="0" eaLnBrk="1" latinLnBrk="0" hangingPunct="1">
              <a:defRPr sz="1000" kern="1200">
                <a:solidFill>
                  <a:schemeClr val="tx2"/>
                </a:solidFill>
                <a:latin typeface="+mn-lt"/>
                <a:ea typeface="+mn-ea"/>
                <a:cs typeface="Georg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D46D31-4F81-C84C-9C9E-CC304FB2B6EB}" type="datetimeFigureOut">
              <a:rPr lang="en-US" smtClean="0"/>
              <a:pPr/>
              <a:t>1/20/22</a:t>
            </a:fld>
            <a:endParaRPr lang="en-US" dirty="0"/>
          </a:p>
        </p:txBody>
      </p:sp>
      <p:sp>
        <p:nvSpPr>
          <p:cNvPr id="6" name="Footer Placeholder 5"/>
          <p:cNvSpPr>
            <a:spLocks noGrp="1"/>
          </p:cNvSpPr>
          <p:nvPr>
            <p:ph type="ftr" sz="quarter" idx="11"/>
          </p:nvPr>
        </p:nvSpPr>
        <p:spPr>
          <a:xfrm>
            <a:off x="1446188" y="6498000"/>
            <a:ext cx="9352013" cy="360000"/>
          </a:xfrm>
          <a:prstGeom prst="rect">
            <a:avLst/>
          </a:prstGeom>
        </p:spPr>
        <p:txBody>
          <a:bodyPr vert="horz" lIns="0" tIns="0" rIns="0" bIns="0" rtlCol="0" anchor="t" anchorCtr="0"/>
          <a:lstStyle>
            <a:defPPr>
              <a:defRPr lang="en-US"/>
            </a:defPPr>
            <a:lvl1pPr marL="0" algn="l" defTabSz="457200" rtl="0" eaLnBrk="1" latinLnBrk="0" hangingPunct="1">
              <a:defRPr sz="1000" kern="1200">
                <a:solidFill>
                  <a:schemeClr val="tx2"/>
                </a:solidFill>
                <a:latin typeface="+mn-lt"/>
                <a:ea typeface="+mn-ea"/>
                <a:cs typeface="Georg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7" name="Slide Number Placeholder 6"/>
          <p:cNvSpPr>
            <a:spLocks noGrp="1"/>
          </p:cNvSpPr>
          <p:nvPr>
            <p:ph type="sldNum" sz="quarter" idx="12"/>
          </p:nvPr>
        </p:nvSpPr>
        <p:spPr>
          <a:xfrm>
            <a:off x="10798200" y="6498000"/>
            <a:ext cx="964125" cy="360000"/>
          </a:xfrm>
          <a:prstGeom prst="rect">
            <a:avLst/>
          </a:prstGeom>
        </p:spPr>
        <p:txBody>
          <a:bodyPr vert="horz" lIns="91440" tIns="0" rIns="0" bIns="0" rtlCol="0" anchor="t" anchorCtr="0"/>
          <a:lstStyle>
            <a:defPPr>
              <a:defRPr lang="en-US"/>
            </a:defPPr>
            <a:lvl1pPr marL="0" algn="r" defTabSz="457200" rtl="0" eaLnBrk="1" latinLnBrk="0" hangingPunct="1">
              <a:defRPr sz="1000" kern="1200">
                <a:solidFill>
                  <a:schemeClr val="tx2"/>
                </a:solidFill>
                <a:latin typeface="+mn-lt"/>
                <a:ea typeface="+mn-ea"/>
                <a:cs typeface="Georg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04D54F-FA85-F344-8424-FB00D2AE8D01}" type="slidenum">
              <a:rPr lang="en-US" smtClean="0"/>
              <a:pPr/>
              <a:t>‹#›</a:t>
            </a:fld>
            <a:endParaRPr lang="en-US" dirty="0"/>
          </a:p>
        </p:txBody>
      </p:sp>
      <p:sp>
        <p:nvSpPr>
          <p:cNvPr id="17" name="Picture Placeholder 2"/>
          <p:cNvSpPr>
            <a:spLocks noGrp="1"/>
          </p:cNvSpPr>
          <p:nvPr>
            <p:ph type="pic" idx="13"/>
          </p:nvPr>
        </p:nvSpPr>
        <p:spPr>
          <a:xfrm>
            <a:off x="480003" y="3519000"/>
            <a:ext cx="3600028" cy="2254600"/>
          </a:xfrm>
        </p:spPr>
        <p:txBody>
          <a:bodyPr>
            <a:normAutofit/>
          </a:bodyPr>
          <a:lstStyle>
            <a:lvl1pPr marL="0" indent="0">
              <a:buNone/>
              <a:defRPr sz="1991"/>
            </a:lvl1pPr>
            <a:lvl2pPr marL="455234" indent="0">
              <a:buNone/>
              <a:defRPr sz="2788"/>
            </a:lvl2pPr>
            <a:lvl3pPr marL="910468" indent="0">
              <a:buNone/>
              <a:defRPr sz="2390"/>
            </a:lvl3pPr>
            <a:lvl4pPr marL="1365702" indent="0">
              <a:buNone/>
              <a:defRPr sz="1991"/>
            </a:lvl4pPr>
            <a:lvl5pPr marL="1820936" indent="0">
              <a:buNone/>
              <a:defRPr sz="1991"/>
            </a:lvl5pPr>
            <a:lvl6pPr marL="2276170" indent="0">
              <a:buNone/>
              <a:defRPr sz="1991"/>
            </a:lvl6pPr>
            <a:lvl7pPr marL="2731404" indent="0">
              <a:buNone/>
              <a:defRPr sz="1991"/>
            </a:lvl7pPr>
            <a:lvl8pPr marL="3186638" indent="0">
              <a:buNone/>
              <a:defRPr sz="1991"/>
            </a:lvl8pPr>
            <a:lvl9pPr marL="3641872" indent="0">
              <a:buNone/>
              <a:defRPr sz="1991"/>
            </a:lvl9pPr>
          </a:lstStyle>
          <a:p>
            <a:r>
              <a:rPr lang="en-GB" dirty="0"/>
              <a:t>Drag picture to placeholder or click icon to add</a:t>
            </a:r>
            <a:endParaRPr lang="en-US" dirty="0"/>
          </a:p>
        </p:txBody>
      </p:sp>
      <p:sp>
        <p:nvSpPr>
          <p:cNvPr id="18" name="Picture Placeholder 2"/>
          <p:cNvSpPr>
            <a:spLocks noGrp="1"/>
          </p:cNvSpPr>
          <p:nvPr>
            <p:ph type="pic" idx="14"/>
          </p:nvPr>
        </p:nvSpPr>
        <p:spPr>
          <a:xfrm>
            <a:off x="8111970" y="1088720"/>
            <a:ext cx="3603072" cy="2250280"/>
          </a:xfrm>
        </p:spPr>
        <p:txBody>
          <a:bodyPr>
            <a:normAutofit/>
          </a:bodyPr>
          <a:lstStyle>
            <a:lvl1pPr marL="0" indent="0">
              <a:buNone/>
              <a:defRPr sz="1991"/>
            </a:lvl1pPr>
            <a:lvl2pPr marL="455234" indent="0">
              <a:buNone/>
              <a:defRPr sz="2788"/>
            </a:lvl2pPr>
            <a:lvl3pPr marL="910468" indent="0">
              <a:buNone/>
              <a:defRPr sz="2390"/>
            </a:lvl3pPr>
            <a:lvl4pPr marL="1365702" indent="0">
              <a:buNone/>
              <a:defRPr sz="1991"/>
            </a:lvl4pPr>
            <a:lvl5pPr marL="1820936" indent="0">
              <a:buNone/>
              <a:defRPr sz="1991"/>
            </a:lvl5pPr>
            <a:lvl6pPr marL="2276170" indent="0">
              <a:buNone/>
              <a:defRPr sz="1991"/>
            </a:lvl6pPr>
            <a:lvl7pPr marL="2731404" indent="0">
              <a:buNone/>
              <a:defRPr sz="1991"/>
            </a:lvl7pPr>
            <a:lvl8pPr marL="3186638" indent="0">
              <a:buNone/>
              <a:defRPr sz="1991"/>
            </a:lvl8pPr>
            <a:lvl9pPr marL="3641872" indent="0">
              <a:buNone/>
              <a:defRPr sz="1991"/>
            </a:lvl9pPr>
          </a:lstStyle>
          <a:p>
            <a:r>
              <a:rPr lang="en-GB"/>
              <a:t>Drag picture to placeholder or click icon to add</a:t>
            </a:r>
            <a:endParaRPr lang="en-US"/>
          </a:p>
        </p:txBody>
      </p:sp>
      <p:sp>
        <p:nvSpPr>
          <p:cNvPr id="19" name="Picture Placeholder 2"/>
          <p:cNvSpPr>
            <a:spLocks noGrp="1"/>
          </p:cNvSpPr>
          <p:nvPr>
            <p:ph type="pic" idx="15"/>
          </p:nvPr>
        </p:nvSpPr>
        <p:spPr>
          <a:xfrm>
            <a:off x="8111970" y="3519000"/>
            <a:ext cx="3603072" cy="2254600"/>
          </a:xfrm>
        </p:spPr>
        <p:txBody>
          <a:bodyPr>
            <a:normAutofit/>
          </a:bodyPr>
          <a:lstStyle>
            <a:lvl1pPr marL="0" indent="0">
              <a:buNone/>
              <a:defRPr sz="1991"/>
            </a:lvl1pPr>
            <a:lvl2pPr marL="455234" indent="0">
              <a:buNone/>
              <a:defRPr sz="2788"/>
            </a:lvl2pPr>
            <a:lvl3pPr marL="910468" indent="0">
              <a:buNone/>
              <a:defRPr sz="2390"/>
            </a:lvl3pPr>
            <a:lvl4pPr marL="1365702" indent="0">
              <a:buNone/>
              <a:defRPr sz="1991"/>
            </a:lvl4pPr>
            <a:lvl5pPr marL="1820936" indent="0">
              <a:buNone/>
              <a:defRPr sz="1991"/>
            </a:lvl5pPr>
            <a:lvl6pPr marL="2276170" indent="0">
              <a:buNone/>
              <a:defRPr sz="1991"/>
            </a:lvl6pPr>
            <a:lvl7pPr marL="2731404" indent="0">
              <a:buNone/>
              <a:defRPr sz="1991"/>
            </a:lvl7pPr>
            <a:lvl8pPr marL="3186638" indent="0">
              <a:buNone/>
              <a:defRPr sz="1991"/>
            </a:lvl8pPr>
            <a:lvl9pPr marL="3641872" indent="0">
              <a:buNone/>
              <a:defRPr sz="1991"/>
            </a:lvl9pPr>
          </a:lstStyle>
          <a:p>
            <a:r>
              <a:rPr lang="en-GB"/>
              <a:t>Drag picture to placeholder or click icon to add</a:t>
            </a:r>
            <a:endParaRPr lang="en-US" dirty="0"/>
          </a:p>
        </p:txBody>
      </p:sp>
      <p:sp>
        <p:nvSpPr>
          <p:cNvPr id="2" name="Title 1"/>
          <p:cNvSpPr>
            <a:spLocks noGrp="1"/>
          </p:cNvSpPr>
          <p:nvPr>
            <p:ph type="title" hasCustomPrompt="1"/>
          </p:nvPr>
        </p:nvSpPr>
        <p:spPr/>
        <p:txBody>
          <a:bodyPr/>
          <a:lstStyle/>
          <a:p>
            <a:r>
              <a:rPr lang="en-US" dirty="0"/>
              <a:t>Picture x6</a:t>
            </a:r>
          </a:p>
        </p:txBody>
      </p:sp>
      <p:sp>
        <p:nvSpPr>
          <p:cNvPr id="24" name="Picture Placeholder 2"/>
          <p:cNvSpPr>
            <a:spLocks noGrp="1"/>
          </p:cNvSpPr>
          <p:nvPr>
            <p:ph type="pic" idx="16"/>
          </p:nvPr>
        </p:nvSpPr>
        <p:spPr>
          <a:xfrm>
            <a:off x="4295986" y="1088720"/>
            <a:ext cx="3603072" cy="2250280"/>
          </a:xfrm>
        </p:spPr>
        <p:txBody>
          <a:bodyPr>
            <a:normAutofit/>
          </a:bodyPr>
          <a:lstStyle>
            <a:lvl1pPr marL="0" indent="0">
              <a:buNone/>
              <a:defRPr sz="1991"/>
            </a:lvl1pPr>
            <a:lvl2pPr marL="455234" indent="0">
              <a:buNone/>
              <a:defRPr sz="2788"/>
            </a:lvl2pPr>
            <a:lvl3pPr marL="910468" indent="0">
              <a:buNone/>
              <a:defRPr sz="2390"/>
            </a:lvl3pPr>
            <a:lvl4pPr marL="1365702" indent="0">
              <a:buNone/>
              <a:defRPr sz="1991"/>
            </a:lvl4pPr>
            <a:lvl5pPr marL="1820936" indent="0">
              <a:buNone/>
              <a:defRPr sz="1991"/>
            </a:lvl5pPr>
            <a:lvl6pPr marL="2276170" indent="0">
              <a:buNone/>
              <a:defRPr sz="1991"/>
            </a:lvl6pPr>
            <a:lvl7pPr marL="2731404" indent="0">
              <a:buNone/>
              <a:defRPr sz="1991"/>
            </a:lvl7pPr>
            <a:lvl8pPr marL="3186638" indent="0">
              <a:buNone/>
              <a:defRPr sz="1991"/>
            </a:lvl8pPr>
            <a:lvl9pPr marL="3641872" indent="0">
              <a:buNone/>
              <a:defRPr sz="1991"/>
            </a:lvl9pPr>
          </a:lstStyle>
          <a:p>
            <a:r>
              <a:rPr lang="en-GB"/>
              <a:t>Drag picture to placeholder or click icon to add</a:t>
            </a:r>
            <a:endParaRPr lang="en-US" dirty="0"/>
          </a:p>
        </p:txBody>
      </p:sp>
      <p:sp>
        <p:nvSpPr>
          <p:cNvPr id="25" name="Picture Placeholder 2"/>
          <p:cNvSpPr>
            <a:spLocks noGrp="1"/>
          </p:cNvSpPr>
          <p:nvPr>
            <p:ph type="pic" idx="17"/>
          </p:nvPr>
        </p:nvSpPr>
        <p:spPr>
          <a:xfrm>
            <a:off x="4295986" y="3519000"/>
            <a:ext cx="3603072" cy="2254600"/>
          </a:xfrm>
        </p:spPr>
        <p:txBody>
          <a:bodyPr>
            <a:normAutofit/>
          </a:bodyPr>
          <a:lstStyle>
            <a:lvl1pPr marL="0" indent="0">
              <a:buNone/>
              <a:defRPr sz="1991"/>
            </a:lvl1pPr>
            <a:lvl2pPr marL="455234" indent="0">
              <a:buNone/>
              <a:defRPr sz="2788"/>
            </a:lvl2pPr>
            <a:lvl3pPr marL="910468" indent="0">
              <a:buNone/>
              <a:defRPr sz="2390"/>
            </a:lvl3pPr>
            <a:lvl4pPr marL="1365702" indent="0">
              <a:buNone/>
              <a:defRPr sz="1991"/>
            </a:lvl4pPr>
            <a:lvl5pPr marL="1820936" indent="0">
              <a:buNone/>
              <a:defRPr sz="1991"/>
            </a:lvl5pPr>
            <a:lvl6pPr marL="2276170" indent="0">
              <a:buNone/>
              <a:defRPr sz="1991"/>
            </a:lvl6pPr>
            <a:lvl7pPr marL="2731404" indent="0">
              <a:buNone/>
              <a:defRPr sz="1991"/>
            </a:lvl7pPr>
            <a:lvl8pPr marL="3186638" indent="0">
              <a:buNone/>
              <a:defRPr sz="1991"/>
            </a:lvl8pPr>
            <a:lvl9pPr marL="3641872" indent="0">
              <a:buNone/>
              <a:defRPr sz="1991"/>
            </a:lvl9pPr>
          </a:lstStyle>
          <a:p>
            <a:r>
              <a:rPr lang="en-GB"/>
              <a:t>Drag picture to placeholder or click icon to add</a:t>
            </a:r>
            <a:endParaRPr lang="en-US" dirty="0"/>
          </a:p>
        </p:txBody>
      </p:sp>
      <p:cxnSp>
        <p:nvCxnSpPr>
          <p:cNvPr id="20" name="Straight Connector 19"/>
          <p:cNvCxnSpPr/>
          <p:nvPr userDrawn="1"/>
        </p:nvCxnSpPr>
        <p:spPr>
          <a:xfrm>
            <a:off x="480001" y="909220"/>
            <a:ext cx="11232000"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4802871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Title slide - joint - alt 3">
    <p:spTree>
      <p:nvGrpSpPr>
        <p:cNvPr id="1" name=""/>
        <p:cNvGrpSpPr/>
        <p:nvPr/>
      </p:nvGrpSpPr>
      <p:grpSpPr>
        <a:xfrm>
          <a:off x="0" y="0"/>
          <a:ext cx="0" cy="0"/>
          <a:chOff x="0" y="0"/>
          <a:chExt cx="0" cy="0"/>
        </a:xfrm>
      </p:grpSpPr>
      <p:pic>
        <p:nvPicPr>
          <p:cNvPr id="15" name="Picture 14" descr="Two statues in front of Bush House building&#10;&#10;">
            <a:extLst>
              <a:ext uri="{FF2B5EF4-FFF2-40B4-BE49-F238E27FC236}">
                <a16:creationId xmlns:a16="http://schemas.microsoft.com/office/drawing/2014/main" id="{F4793EB2-2819-E843-A12D-5A71221FF36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6275" y="0"/>
            <a:ext cx="8125725" cy="6858000"/>
          </a:xfrm>
          <a:prstGeom prst="rect">
            <a:avLst/>
          </a:prstGeom>
        </p:spPr>
      </p:pic>
      <p:sp>
        <p:nvSpPr>
          <p:cNvPr id="16" name="Rectangle 15"/>
          <p:cNvSpPr/>
          <p:nvPr userDrawn="1"/>
        </p:nvSpPr>
        <p:spPr>
          <a:xfrm>
            <a:off x="0" y="-1"/>
            <a:ext cx="4065973" cy="5554979"/>
          </a:xfrm>
          <a:prstGeom prst="rect">
            <a:avLst/>
          </a:prstGeom>
          <a:solidFill>
            <a:srgbClr val="5A6469"/>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 name="Title 1"/>
          <p:cNvSpPr>
            <a:spLocks noGrp="1"/>
          </p:cNvSpPr>
          <p:nvPr>
            <p:ph type="ctrTitle" hasCustomPrompt="1"/>
          </p:nvPr>
        </p:nvSpPr>
        <p:spPr>
          <a:xfrm>
            <a:off x="310719" y="1297774"/>
            <a:ext cx="3551068" cy="2953816"/>
          </a:xfrm>
        </p:spPr>
        <p:txBody>
          <a:bodyPr anchor="t" anchorCtr="0">
            <a:normAutofit/>
          </a:bodyPr>
          <a:lstStyle>
            <a:lvl1pPr>
              <a:defRPr sz="4000" b="1" i="0">
                <a:solidFill>
                  <a:srgbClr val="FFFFFF"/>
                </a:solidFill>
                <a:latin typeface="Calibri" panose="020F0502020204030204" pitchFamily="34" charset="0"/>
                <a:cs typeface="Calibri" panose="020F0502020204030204" pitchFamily="34" charset="0"/>
              </a:defRPr>
            </a:lvl1pPr>
          </a:lstStyle>
          <a:p>
            <a:r>
              <a:rPr lang="en-GB" dirty="0"/>
              <a:t>Click to edit master title style</a:t>
            </a:r>
            <a:endParaRPr lang="en-US" dirty="0"/>
          </a:p>
        </p:txBody>
      </p:sp>
      <p:sp>
        <p:nvSpPr>
          <p:cNvPr id="3" name="Subtitle 2"/>
          <p:cNvSpPr>
            <a:spLocks noGrp="1"/>
          </p:cNvSpPr>
          <p:nvPr>
            <p:ph type="subTitle" idx="1" hasCustomPrompt="1"/>
          </p:nvPr>
        </p:nvSpPr>
        <p:spPr>
          <a:xfrm>
            <a:off x="310719" y="4316239"/>
            <a:ext cx="3551067" cy="891700"/>
          </a:xfrm>
        </p:spPr>
        <p:txBody>
          <a:bodyPr anchor="b" anchorCtr="0">
            <a:normAutofit/>
          </a:bodyPr>
          <a:lstStyle>
            <a:lvl1pPr marL="0" indent="0" algn="l">
              <a:buNone/>
              <a:defRPr sz="2400" b="0" i="0">
                <a:solidFill>
                  <a:srgbClr val="FFFFFF"/>
                </a:solidFill>
                <a:latin typeface="Calibri" panose="020F0502020204030204" pitchFamily="34" charset="0"/>
                <a:cs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
        <p:nvSpPr>
          <p:cNvPr id="11" name="Picture Placeholder 10"/>
          <p:cNvSpPr>
            <a:spLocks noGrp="1"/>
          </p:cNvSpPr>
          <p:nvPr>
            <p:ph type="pic" sz="quarter" idx="10"/>
          </p:nvPr>
        </p:nvSpPr>
        <p:spPr>
          <a:xfrm>
            <a:off x="310718" y="5733981"/>
            <a:ext cx="3551067" cy="944280"/>
          </a:xfrm>
        </p:spPr>
        <p:txBody>
          <a:bodyPr/>
          <a:lstStyle>
            <a:lvl1pPr>
              <a:defRPr b="0" i="0">
                <a:latin typeface="Calibri" panose="020F0502020204030204" pitchFamily="34" charset="0"/>
                <a:cs typeface="Calibri" panose="020F0502020204030204" pitchFamily="34" charset="0"/>
              </a:defRPr>
            </a:lvl1pPr>
          </a:lstStyle>
          <a:p>
            <a:r>
              <a:rPr lang="en-GB" dirty="0"/>
              <a:t>Drag picture to placeholder or click icon to add</a:t>
            </a:r>
            <a:endParaRPr lang="en-US" dirty="0"/>
          </a:p>
        </p:txBody>
      </p:sp>
      <p:pic>
        <p:nvPicPr>
          <p:cNvPr id="9" name="KCL-LOGO-UK-1.png">
            <a:extLst>
              <a:ext uri="{FF2B5EF4-FFF2-40B4-BE49-F238E27FC236}">
                <a16:creationId xmlns:a16="http://schemas.microsoft.com/office/drawing/2014/main" id="{6744B5CB-C36A-49F5-A000-C34D59625344}"/>
              </a:ext>
            </a:extLst>
          </p:cNvPr>
          <p:cNvPicPr>
            <a:picLocks noChangeAspect="1"/>
          </p:cNvPicPr>
          <p:nvPr userDrawn="1"/>
        </p:nvPicPr>
        <p:blipFill>
          <a:blip r:embed="rId3" r:link="rId4" cstate="screen">
            <a:extLst>
              <a:ext uri="{28A0092B-C50C-407E-A947-70E740481C1C}">
                <a14:useLocalDpi xmlns:a14="http://schemas.microsoft.com/office/drawing/2010/main"/>
              </a:ext>
            </a:extLst>
          </a:blip>
          <a:stretch>
            <a:fillRect/>
          </a:stretch>
        </p:blipFill>
        <p:spPr>
          <a:xfrm>
            <a:off x="10482000" y="736"/>
            <a:ext cx="1710000" cy="1302285"/>
          </a:xfrm>
          <a:prstGeom prst="rect">
            <a:avLst/>
          </a:prstGeom>
        </p:spPr>
      </p:pic>
    </p:spTree>
    <p:extLst>
      <p:ext uri="{BB962C8B-B14F-4D97-AF65-F5344CB8AC3E}">
        <p14:creationId xmlns:p14="http://schemas.microsoft.com/office/powerpoint/2010/main" val="559781023"/>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Divider - teal">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80000" y="4689281"/>
            <a:ext cx="11232000" cy="728721"/>
          </a:xfrm>
        </p:spPr>
        <p:txBody>
          <a:bodyPr>
            <a:normAutofit/>
          </a:bodyPr>
          <a:lstStyle>
            <a:lvl1pPr>
              <a:defRPr sz="4500">
                <a:solidFill>
                  <a:srgbClr val="FFFFFF"/>
                </a:solidFill>
              </a:defRPr>
            </a:lvl1pPr>
          </a:lstStyle>
          <a:p>
            <a:r>
              <a:rPr lang="en-US" dirty="0"/>
              <a:t>Section title</a:t>
            </a:r>
          </a:p>
        </p:txBody>
      </p:sp>
      <p:sp>
        <p:nvSpPr>
          <p:cNvPr id="3" name="Subtitle 2"/>
          <p:cNvSpPr>
            <a:spLocks noGrp="1"/>
          </p:cNvSpPr>
          <p:nvPr>
            <p:ph type="subTitle" idx="1" hasCustomPrompt="1"/>
          </p:nvPr>
        </p:nvSpPr>
        <p:spPr>
          <a:xfrm>
            <a:off x="480000" y="5598000"/>
            <a:ext cx="11232000" cy="891700"/>
          </a:xfrm>
        </p:spPr>
        <p:txBody>
          <a:bodyPr/>
          <a:lstStyle>
            <a:lvl1pPr marL="0" indent="0" algn="l">
              <a:buNone/>
              <a:defRPr>
                <a:solidFill>
                  <a:srgbClr val="FFFFFF"/>
                </a:solidFill>
                <a:latin typeface="+mn-lt"/>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Section subtitle</a:t>
            </a:r>
            <a:endParaRPr lang="en-US" dirty="0"/>
          </a:p>
        </p:txBody>
      </p:sp>
    </p:spTree>
    <p:extLst>
      <p:ext uri="{BB962C8B-B14F-4D97-AF65-F5344CB8AC3E}">
        <p14:creationId xmlns:p14="http://schemas.microsoft.com/office/powerpoint/2010/main" val="4154553732"/>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Divider - sea blue">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80000" y="4689281"/>
            <a:ext cx="11232000" cy="728721"/>
          </a:xfrm>
        </p:spPr>
        <p:txBody>
          <a:bodyPr>
            <a:normAutofit/>
          </a:bodyPr>
          <a:lstStyle>
            <a:lvl1pPr>
              <a:defRPr sz="4500">
                <a:solidFill>
                  <a:srgbClr val="FFFFFF"/>
                </a:solidFill>
              </a:defRPr>
            </a:lvl1pPr>
          </a:lstStyle>
          <a:p>
            <a:r>
              <a:rPr lang="en-US" dirty="0"/>
              <a:t>Section title</a:t>
            </a:r>
          </a:p>
        </p:txBody>
      </p:sp>
      <p:sp>
        <p:nvSpPr>
          <p:cNvPr id="3" name="Subtitle 2"/>
          <p:cNvSpPr>
            <a:spLocks noGrp="1"/>
          </p:cNvSpPr>
          <p:nvPr>
            <p:ph type="subTitle" idx="1" hasCustomPrompt="1"/>
          </p:nvPr>
        </p:nvSpPr>
        <p:spPr>
          <a:xfrm>
            <a:off x="480000" y="5598000"/>
            <a:ext cx="11232000" cy="891700"/>
          </a:xfrm>
        </p:spPr>
        <p:txBody>
          <a:bodyPr/>
          <a:lstStyle>
            <a:lvl1pPr marL="0" indent="0" algn="l">
              <a:buNone/>
              <a:defRPr>
                <a:solidFill>
                  <a:srgbClr val="FFFFFF"/>
                </a:solidFill>
                <a:latin typeface="+mn-lt"/>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Section subtitle</a:t>
            </a:r>
            <a:endParaRPr lang="en-US" dirty="0"/>
          </a:p>
        </p:txBody>
      </p:sp>
    </p:spTree>
    <p:extLst>
      <p:ext uri="{BB962C8B-B14F-4D97-AF65-F5344CB8AC3E}">
        <p14:creationId xmlns:p14="http://schemas.microsoft.com/office/powerpoint/2010/main" val="1233756785"/>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Divider - orang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80000" y="4689281"/>
            <a:ext cx="11232000" cy="728721"/>
          </a:xfrm>
        </p:spPr>
        <p:txBody>
          <a:bodyPr>
            <a:normAutofit/>
          </a:bodyPr>
          <a:lstStyle>
            <a:lvl1pPr>
              <a:defRPr sz="4500">
                <a:solidFill>
                  <a:srgbClr val="FFFFFF"/>
                </a:solidFill>
              </a:defRPr>
            </a:lvl1pPr>
          </a:lstStyle>
          <a:p>
            <a:r>
              <a:rPr lang="en-US" dirty="0"/>
              <a:t>Section title</a:t>
            </a:r>
          </a:p>
        </p:txBody>
      </p:sp>
      <p:sp>
        <p:nvSpPr>
          <p:cNvPr id="3" name="Subtitle 2"/>
          <p:cNvSpPr>
            <a:spLocks noGrp="1"/>
          </p:cNvSpPr>
          <p:nvPr>
            <p:ph type="subTitle" idx="1" hasCustomPrompt="1"/>
          </p:nvPr>
        </p:nvSpPr>
        <p:spPr>
          <a:xfrm>
            <a:off x="480000" y="5598000"/>
            <a:ext cx="11232000" cy="1080000"/>
          </a:xfrm>
        </p:spPr>
        <p:txBody>
          <a:bodyPr/>
          <a:lstStyle>
            <a:lvl1pPr marL="0" indent="0" algn="l">
              <a:buNone/>
              <a:defRPr>
                <a:solidFill>
                  <a:srgbClr val="FFFFFF"/>
                </a:solidFill>
                <a:latin typeface="+mn-lt"/>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Section subtitle</a:t>
            </a:r>
            <a:endParaRPr lang="en-US" dirty="0"/>
          </a:p>
        </p:txBody>
      </p:sp>
    </p:spTree>
    <p:extLst>
      <p:ext uri="{BB962C8B-B14F-4D97-AF65-F5344CB8AC3E}">
        <p14:creationId xmlns:p14="http://schemas.microsoft.com/office/powerpoint/2010/main" val="1660568666"/>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vider - sky blue">
    <p:bg>
      <p:bgPr>
        <a:solidFill>
          <a:srgbClr val="999900"/>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80000" y="4689281"/>
            <a:ext cx="11232000" cy="728721"/>
          </a:xfrm>
        </p:spPr>
        <p:txBody>
          <a:bodyPr>
            <a:normAutofit/>
          </a:bodyPr>
          <a:lstStyle>
            <a:lvl1pPr>
              <a:defRPr sz="4500">
                <a:solidFill>
                  <a:srgbClr val="FFFFFF"/>
                </a:solidFill>
              </a:defRPr>
            </a:lvl1pPr>
          </a:lstStyle>
          <a:p>
            <a:r>
              <a:rPr lang="en-US" dirty="0"/>
              <a:t>Section title</a:t>
            </a:r>
          </a:p>
        </p:txBody>
      </p:sp>
      <p:sp>
        <p:nvSpPr>
          <p:cNvPr id="3" name="Subtitle 2"/>
          <p:cNvSpPr>
            <a:spLocks noGrp="1"/>
          </p:cNvSpPr>
          <p:nvPr>
            <p:ph type="subTitle" idx="1" hasCustomPrompt="1"/>
          </p:nvPr>
        </p:nvSpPr>
        <p:spPr>
          <a:xfrm>
            <a:off x="480000" y="5598000"/>
            <a:ext cx="11232000" cy="891700"/>
          </a:xfrm>
        </p:spPr>
        <p:txBody>
          <a:bodyPr/>
          <a:lstStyle>
            <a:lvl1pPr marL="0" indent="0" algn="l">
              <a:buNone/>
              <a:defRPr>
                <a:solidFill>
                  <a:srgbClr val="FFFFFF"/>
                </a:solidFill>
                <a:latin typeface="+mn-lt"/>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Section subtitle</a:t>
            </a:r>
            <a:endParaRPr lang="en-US" dirty="0"/>
          </a:p>
        </p:txBody>
      </p:sp>
    </p:spTree>
    <p:extLst>
      <p:ext uri="{BB962C8B-B14F-4D97-AF65-F5344CB8AC3E}">
        <p14:creationId xmlns:p14="http://schemas.microsoft.com/office/powerpoint/2010/main" val="633420538"/>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nd page">
    <p:bg>
      <p:bgPr>
        <a:solidFill>
          <a:srgbClr val="5A6469"/>
        </a:solidFill>
        <a:effectLst/>
      </p:bgPr>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3ED64C56-7BE9-5D41-824D-0319FFA616DD}"/>
              </a:ext>
            </a:extLst>
          </p:cNvPr>
          <p:cNvSpPr>
            <a:spLocks noGrp="1"/>
          </p:cNvSpPr>
          <p:nvPr>
            <p:ph type="body" sz="quarter" idx="10" hasCustomPrompt="1"/>
          </p:nvPr>
        </p:nvSpPr>
        <p:spPr>
          <a:xfrm>
            <a:off x="489623" y="3420000"/>
            <a:ext cx="11231999" cy="2520000"/>
          </a:xfrm>
        </p:spPr>
        <p:txBody>
          <a:bodyPr>
            <a:noAutofit/>
          </a:bodyPr>
          <a:lstStyle>
            <a:lvl1pPr marL="0" indent="0">
              <a:buNone/>
              <a:defRPr sz="2000">
                <a:solidFill>
                  <a:schemeClr val="bg1"/>
                </a:solidFill>
              </a:defRPr>
            </a:lvl1pPr>
          </a:lstStyle>
          <a:p>
            <a:pPr lvl="0"/>
            <a:r>
              <a:rPr lang="en-GB" b="1" dirty="0">
                <a:solidFill>
                  <a:schemeClr val="bg1"/>
                </a:solidFill>
              </a:rPr>
              <a:t>Contact details/for more information</a:t>
            </a:r>
            <a:br>
              <a:rPr lang="en-GB" dirty="0">
                <a:solidFill>
                  <a:schemeClr val="bg1"/>
                </a:solidFill>
              </a:rPr>
            </a:br>
            <a:r>
              <a:rPr lang="en-GB" dirty="0">
                <a:solidFill>
                  <a:schemeClr val="bg1"/>
                </a:solidFill>
              </a:rPr>
              <a:t>Contact details 1</a:t>
            </a:r>
            <a:br>
              <a:rPr lang="en-GB" dirty="0">
                <a:solidFill>
                  <a:schemeClr val="bg1"/>
                </a:solidFill>
              </a:rPr>
            </a:br>
            <a:r>
              <a:rPr lang="en-GB" dirty="0">
                <a:solidFill>
                  <a:schemeClr val="bg1"/>
                </a:solidFill>
              </a:rPr>
              <a:t>Contact details 2</a:t>
            </a:r>
            <a:br>
              <a:rPr lang="en-GB" dirty="0">
                <a:solidFill>
                  <a:schemeClr val="bg1"/>
                </a:solidFill>
              </a:rPr>
            </a:br>
            <a:r>
              <a:rPr lang="en-GB" dirty="0">
                <a:solidFill>
                  <a:schemeClr val="bg1"/>
                </a:solidFill>
              </a:rPr>
              <a:t>Contact details 3</a:t>
            </a:r>
            <a:br>
              <a:rPr lang="en-GB" dirty="0">
                <a:solidFill>
                  <a:schemeClr val="bg1"/>
                </a:solidFill>
              </a:rPr>
            </a:br>
            <a:r>
              <a:rPr lang="en-GB" dirty="0">
                <a:solidFill>
                  <a:schemeClr val="bg1"/>
                </a:solidFill>
              </a:rPr>
              <a:t>+44 (0)20 7848 XXXX</a:t>
            </a:r>
            <a:br>
              <a:rPr lang="en-GB" dirty="0">
                <a:solidFill>
                  <a:schemeClr val="bg1"/>
                </a:solidFill>
              </a:rPr>
            </a:br>
            <a:r>
              <a:rPr lang="en-GB" dirty="0" err="1">
                <a:solidFill>
                  <a:schemeClr val="bg1"/>
                </a:solidFill>
              </a:rPr>
              <a:t>xxxx@kcl.ac.uk</a:t>
            </a:r>
            <a:br>
              <a:rPr lang="en-GB" dirty="0">
                <a:solidFill>
                  <a:schemeClr val="bg1"/>
                </a:solidFill>
              </a:rPr>
            </a:br>
            <a:r>
              <a:rPr lang="en-GB" dirty="0" err="1">
                <a:solidFill>
                  <a:schemeClr val="bg1"/>
                </a:solidFill>
              </a:rPr>
              <a:t>www.kcl.ac.uk</a:t>
            </a:r>
            <a:r>
              <a:rPr lang="en-GB" dirty="0">
                <a:solidFill>
                  <a:schemeClr val="bg1"/>
                </a:solidFill>
              </a:rPr>
              <a:t>/</a:t>
            </a:r>
            <a:r>
              <a:rPr lang="en-GB" dirty="0" err="1">
                <a:solidFill>
                  <a:schemeClr val="bg1"/>
                </a:solidFill>
              </a:rPr>
              <a:t>xxxx</a:t>
            </a:r>
            <a:endParaRPr lang="en-US" dirty="0"/>
          </a:p>
        </p:txBody>
      </p:sp>
      <p:sp>
        <p:nvSpPr>
          <p:cNvPr id="2" name="Title 1"/>
          <p:cNvSpPr>
            <a:spLocks noGrp="1"/>
          </p:cNvSpPr>
          <p:nvPr>
            <p:ph type="ctrTitle" hasCustomPrompt="1"/>
          </p:nvPr>
        </p:nvSpPr>
        <p:spPr>
          <a:xfrm>
            <a:off x="489623" y="2184934"/>
            <a:ext cx="7662972" cy="1053665"/>
          </a:xfrm>
        </p:spPr>
        <p:txBody>
          <a:bodyPr anchor="b" anchorCtr="0">
            <a:normAutofit/>
          </a:bodyPr>
          <a:lstStyle>
            <a:lvl1pPr>
              <a:defRPr sz="4500">
                <a:solidFill>
                  <a:srgbClr val="FFFFFF"/>
                </a:solidFill>
                <a:latin typeface="+mj-lt"/>
              </a:defRPr>
            </a:lvl1pPr>
          </a:lstStyle>
          <a:p>
            <a:r>
              <a:rPr lang="en-GB" dirty="0"/>
              <a:t>Thank you</a:t>
            </a:r>
            <a:endParaRPr lang="en-US" dirty="0"/>
          </a:p>
        </p:txBody>
      </p:sp>
      <p:grpSp>
        <p:nvGrpSpPr>
          <p:cNvPr id="7" name="Group 6"/>
          <p:cNvGrpSpPr>
            <a:grpSpLocks noChangeAspect="1"/>
          </p:cNvGrpSpPr>
          <p:nvPr userDrawn="1"/>
        </p:nvGrpSpPr>
        <p:grpSpPr>
          <a:xfrm>
            <a:off x="10489316" y="1"/>
            <a:ext cx="1702684" cy="1303021"/>
            <a:chOff x="7949775" y="1"/>
            <a:chExt cx="1194225" cy="910000"/>
          </a:xfrm>
        </p:grpSpPr>
        <p:sp>
          <p:nvSpPr>
            <p:cNvPr id="8" name="Rectangle 7"/>
            <p:cNvSpPr/>
            <p:nvPr userDrawn="1"/>
          </p:nvSpPr>
          <p:spPr>
            <a:xfrm>
              <a:off x="7949775" y="1"/>
              <a:ext cx="1194225" cy="910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92"/>
            </a:p>
          </p:txBody>
        </p:sp>
        <p:pic>
          <p:nvPicPr>
            <p:cNvPr id="9" name="KCL-LOGO-UK-1.png"/>
            <p:cNvPicPr>
              <a:picLocks noChangeAspect="1"/>
            </p:cNvPicPr>
            <p:nvPr userDrawn="1"/>
          </p:nvPicPr>
          <p:blipFill>
            <a:blip r:embed="rId2" r:link="rId3" cstate="screen">
              <a:extLst>
                <a:ext uri="{28A0092B-C50C-407E-A947-70E740481C1C}">
                  <a14:useLocalDpi xmlns:a14="http://schemas.microsoft.com/office/drawing/2010/main"/>
                </a:ext>
              </a:extLst>
            </a:blip>
            <a:stretch>
              <a:fillRect/>
            </a:stretch>
          </p:blipFill>
          <p:spPr>
            <a:xfrm>
              <a:off x="7949775" y="258"/>
              <a:ext cx="1194225" cy="909486"/>
            </a:xfrm>
            <a:prstGeom prst="rect">
              <a:avLst/>
            </a:prstGeom>
          </p:spPr>
        </p:pic>
      </p:grpSp>
      <p:sp>
        <p:nvSpPr>
          <p:cNvPr id="18" name="Text Placeholder 9">
            <a:extLst>
              <a:ext uri="{FF2B5EF4-FFF2-40B4-BE49-F238E27FC236}">
                <a16:creationId xmlns:a16="http://schemas.microsoft.com/office/drawing/2014/main" id="{62F5BC61-7D93-C442-AAE8-F327F7EC1854}"/>
              </a:ext>
            </a:extLst>
          </p:cNvPr>
          <p:cNvSpPr>
            <a:spLocks noGrp="1"/>
          </p:cNvSpPr>
          <p:nvPr>
            <p:ph type="body" sz="quarter" idx="11" hasCustomPrompt="1"/>
          </p:nvPr>
        </p:nvSpPr>
        <p:spPr>
          <a:xfrm>
            <a:off x="489623" y="6121401"/>
            <a:ext cx="11231999" cy="380749"/>
          </a:xfrm>
        </p:spPr>
        <p:txBody>
          <a:bodyPr wrap="square">
            <a:noAutofit/>
          </a:bodyPr>
          <a:lstStyle>
            <a:lvl1pPr marL="0" marR="0" indent="0" algn="l" defTabSz="457200" rtl="0" eaLnBrk="1" fontAlgn="auto" latinLnBrk="0" hangingPunct="1">
              <a:lnSpc>
                <a:spcPct val="120000"/>
              </a:lnSpc>
              <a:spcBef>
                <a:spcPts val="0"/>
              </a:spcBef>
              <a:spcAft>
                <a:spcPts val="0"/>
              </a:spcAft>
              <a:buClr>
                <a:srgbClr val="0A2D50"/>
              </a:buClr>
              <a:buSzTx/>
              <a:buFont typeface="Arial"/>
              <a:buNone/>
              <a:tabLst/>
              <a:defRPr sz="1200">
                <a:solidFill>
                  <a:schemeClr val="bg1"/>
                </a:solidFill>
                <a:latin typeface="+mn-lt"/>
              </a:defRPr>
            </a:lvl1pPr>
          </a:lstStyle>
          <a:p>
            <a:pPr marL="0" marR="0" lvl="0" indent="0" algn="l" defTabSz="457200" rtl="0" eaLnBrk="1" fontAlgn="auto" latinLnBrk="0" hangingPunct="1">
              <a:lnSpc>
                <a:spcPct val="120000"/>
              </a:lnSpc>
              <a:spcBef>
                <a:spcPts val="0"/>
              </a:spcBef>
              <a:spcAft>
                <a:spcPts val="0"/>
              </a:spcAft>
              <a:buClr>
                <a:srgbClr val="0A2D50"/>
              </a:buClr>
              <a:buSzTx/>
              <a:buFont typeface="Arial"/>
              <a:buNone/>
              <a:tabLst/>
              <a:defRPr/>
            </a:pPr>
            <a:r>
              <a:rPr lang="en-US" sz="1600" dirty="0">
                <a:latin typeface="Georgia" panose="02040502050405020303" pitchFamily="18" charset="0"/>
              </a:rPr>
              <a:t>© 2020 King’s College London. All rights reserved</a:t>
            </a:r>
          </a:p>
          <a:p>
            <a:pPr lvl="0"/>
            <a:endParaRPr lang="en-US" dirty="0"/>
          </a:p>
        </p:txBody>
      </p:sp>
    </p:spTree>
    <p:extLst>
      <p:ext uri="{BB962C8B-B14F-4D97-AF65-F5344CB8AC3E}">
        <p14:creationId xmlns:p14="http://schemas.microsoft.com/office/powerpoint/2010/main" val="356053055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Title slide - joint - alt 3">
    <p:bg>
      <p:bgPr>
        <a:solidFill>
          <a:srgbClr val="5A6469"/>
        </a:solidFill>
        <a:effectLst/>
      </p:bgPr>
    </p:bg>
    <p:spTree>
      <p:nvGrpSpPr>
        <p:cNvPr id="1" name=""/>
        <p:cNvGrpSpPr/>
        <p:nvPr/>
      </p:nvGrpSpPr>
      <p:grpSpPr>
        <a:xfrm>
          <a:off x="0" y="0"/>
          <a:ext cx="0" cy="0"/>
          <a:chOff x="0" y="0"/>
          <a:chExt cx="0" cy="0"/>
        </a:xfrm>
      </p:grpSpPr>
      <p:pic>
        <p:nvPicPr>
          <p:cNvPr id="15" name="Picture 14" descr="Two statues in front of Bush House building&#10;&#10;">
            <a:extLst>
              <a:ext uri="{FF2B5EF4-FFF2-40B4-BE49-F238E27FC236}">
                <a16:creationId xmlns:a16="http://schemas.microsoft.com/office/drawing/2014/main" id="{F4793EB2-2819-E843-A12D-5A71221FF36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6275" y="0"/>
            <a:ext cx="8125725" cy="6858000"/>
          </a:xfrm>
          <a:prstGeom prst="rect">
            <a:avLst/>
          </a:prstGeom>
        </p:spPr>
      </p:pic>
      <p:sp>
        <p:nvSpPr>
          <p:cNvPr id="2" name="Title 1"/>
          <p:cNvSpPr>
            <a:spLocks noGrp="1"/>
          </p:cNvSpPr>
          <p:nvPr>
            <p:ph type="ctrTitle" hasCustomPrompt="1"/>
          </p:nvPr>
        </p:nvSpPr>
        <p:spPr>
          <a:xfrm>
            <a:off x="310719" y="1297774"/>
            <a:ext cx="3551068" cy="2953816"/>
          </a:xfrm>
        </p:spPr>
        <p:txBody>
          <a:bodyPr anchor="t" anchorCtr="0">
            <a:normAutofit/>
          </a:bodyPr>
          <a:lstStyle>
            <a:lvl1pPr>
              <a:defRPr sz="4000" b="1" i="0">
                <a:solidFill>
                  <a:srgbClr val="FFFFFF"/>
                </a:solidFill>
                <a:latin typeface="Calibri" panose="020F0502020204030204" pitchFamily="34" charset="0"/>
                <a:cs typeface="Calibri" panose="020F0502020204030204" pitchFamily="34" charset="0"/>
              </a:defRPr>
            </a:lvl1pPr>
          </a:lstStyle>
          <a:p>
            <a:r>
              <a:rPr lang="en-GB" dirty="0"/>
              <a:t>Click to edit master title style</a:t>
            </a:r>
            <a:endParaRPr lang="en-US" dirty="0"/>
          </a:p>
        </p:txBody>
      </p:sp>
      <p:sp>
        <p:nvSpPr>
          <p:cNvPr id="3" name="Subtitle 2"/>
          <p:cNvSpPr>
            <a:spLocks noGrp="1"/>
          </p:cNvSpPr>
          <p:nvPr>
            <p:ph type="subTitle" idx="1" hasCustomPrompt="1"/>
          </p:nvPr>
        </p:nvSpPr>
        <p:spPr>
          <a:xfrm>
            <a:off x="310719" y="4316239"/>
            <a:ext cx="3551067" cy="891700"/>
          </a:xfrm>
        </p:spPr>
        <p:txBody>
          <a:bodyPr anchor="b" anchorCtr="0">
            <a:normAutofit/>
          </a:bodyPr>
          <a:lstStyle>
            <a:lvl1pPr marL="0" indent="0" algn="l">
              <a:buNone/>
              <a:defRPr sz="2400" b="0" i="0">
                <a:solidFill>
                  <a:srgbClr val="FFFFFF"/>
                </a:solidFill>
                <a:latin typeface="Calibri" panose="020F0502020204030204" pitchFamily="34" charset="0"/>
                <a:cs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pic>
        <p:nvPicPr>
          <p:cNvPr id="9" name="KCL-LOGO-UK-1.png">
            <a:extLst>
              <a:ext uri="{FF2B5EF4-FFF2-40B4-BE49-F238E27FC236}">
                <a16:creationId xmlns:a16="http://schemas.microsoft.com/office/drawing/2014/main" id="{6744B5CB-C36A-49F5-A000-C34D59625344}"/>
              </a:ext>
            </a:extLst>
          </p:cNvPr>
          <p:cNvPicPr>
            <a:picLocks noChangeAspect="1"/>
          </p:cNvPicPr>
          <p:nvPr userDrawn="1"/>
        </p:nvPicPr>
        <p:blipFill>
          <a:blip r:embed="rId3" r:link="rId4" cstate="screen">
            <a:extLst>
              <a:ext uri="{28A0092B-C50C-407E-A947-70E740481C1C}">
                <a14:useLocalDpi xmlns:a14="http://schemas.microsoft.com/office/drawing/2010/main"/>
              </a:ext>
            </a:extLst>
          </a:blip>
          <a:stretch>
            <a:fillRect/>
          </a:stretch>
        </p:blipFill>
        <p:spPr>
          <a:xfrm>
            <a:off x="10482000" y="736"/>
            <a:ext cx="1710000" cy="1302285"/>
          </a:xfrm>
          <a:prstGeom prst="rect">
            <a:avLst/>
          </a:prstGeom>
        </p:spPr>
      </p:pic>
    </p:spTree>
    <p:extLst>
      <p:ext uri="{BB962C8B-B14F-4D97-AF65-F5344CB8AC3E}">
        <p14:creationId xmlns:p14="http://schemas.microsoft.com/office/powerpoint/2010/main" val="88751808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3_Title slide - joint - alt 3">
    <p:spTree>
      <p:nvGrpSpPr>
        <p:cNvPr id="1" name=""/>
        <p:cNvGrpSpPr/>
        <p:nvPr/>
      </p:nvGrpSpPr>
      <p:grpSpPr>
        <a:xfrm>
          <a:off x="0" y="0"/>
          <a:ext cx="0" cy="0"/>
          <a:chOff x="0" y="0"/>
          <a:chExt cx="0" cy="0"/>
        </a:xfrm>
      </p:grpSpPr>
      <p:pic>
        <p:nvPicPr>
          <p:cNvPr id="6" name="Picture 5" descr="Bush House entrance">
            <a:extLst>
              <a:ext uri="{FF2B5EF4-FFF2-40B4-BE49-F238E27FC236}">
                <a16:creationId xmlns:a16="http://schemas.microsoft.com/office/drawing/2014/main" id="{BB2856B8-0170-3D42-B170-7ED5ACB03BA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2950" y="-736"/>
            <a:ext cx="8126158" cy="6858000"/>
          </a:xfrm>
          <a:prstGeom prst="rect">
            <a:avLst/>
          </a:prstGeom>
        </p:spPr>
      </p:pic>
      <p:sp>
        <p:nvSpPr>
          <p:cNvPr id="16" name="Rectangle 15"/>
          <p:cNvSpPr/>
          <p:nvPr userDrawn="1"/>
        </p:nvSpPr>
        <p:spPr>
          <a:xfrm>
            <a:off x="0" y="-1"/>
            <a:ext cx="4065973" cy="5554979"/>
          </a:xfrm>
          <a:prstGeom prst="rect">
            <a:avLst/>
          </a:prstGeom>
          <a:solidFill>
            <a:srgbClr val="5A6469"/>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 name="Title 1"/>
          <p:cNvSpPr>
            <a:spLocks noGrp="1"/>
          </p:cNvSpPr>
          <p:nvPr>
            <p:ph type="ctrTitle" hasCustomPrompt="1"/>
          </p:nvPr>
        </p:nvSpPr>
        <p:spPr>
          <a:xfrm>
            <a:off x="310719" y="1297774"/>
            <a:ext cx="3551068" cy="2953816"/>
          </a:xfrm>
        </p:spPr>
        <p:txBody>
          <a:bodyPr anchor="t" anchorCtr="0">
            <a:normAutofit/>
          </a:bodyPr>
          <a:lstStyle>
            <a:lvl1pPr>
              <a:defRPr sz="4000" b="1" i="0">
                <a:solidFill>
                  <a:srgbClr val="FFFFFF"/>
                </a:solidFill>
                <a:latin typeface="+mj-lt"/>
                <a:cs typeface="Calibri" panose="020F0502020204030204" pitchFamily="34" charset="0"/>
              </a:defRPr>
            </a:lvl1pPr>
          </a:lstStyle>
          <a:p>
            <a:r>
              <a:rPr lang="en-GB" dirty="0"/>
              <a:t>Click to edit master title style</a:t>
            </a:r>
            <a:endParaRPr lang="en-US" dirty="0"/>
          </a:p>
        </p:txBody>
      </p:sp>
      <p:sp>
        <p:nvSpPr>
          <p:cNvPr id="3" name="Subtitle 2"/>
          <p:cNvSpPr>
            <a:spLocks noGrp="1"/>
          </p:cNvSpPr>
          <p:nvPr>
            <p:ph type="subTitle" idx="1" hasCustomPrompt="1"/>
          </p:nvPr>
        </p:nvSpPr>
        <p:spPr>
          <a:xfrm>
            <a:off x="310719" y="4316239"/>
            <a:ext cx="3551067" cy="891700"/>
          </a:xfrm>
        </p:spPr>
        <p:txBody>
          <a:bodyPr anchor="b" anchorCtr="0">
            <a:normAutofit/>
          </a:bodyPr>
          <a:lstStyle>
            <a:lvl1pPr marL="0" indent="0" algn="l">
              <a:buNone/>
              <a:defRPr sz="2400">
                <a:solidFill>
                  <a:srgbClr val="FFFFFF"/>
                </a:solidFill>
                <a:latin typeface="+mn-lt"/>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
        <p:nvSpPr>
          <p:cNvPr id="11" name="Picture Placeholder 10"/>
          <p:cNvSpPr>
            <a:spLocks noGrp="1"/>
          </p:cNvSpPr>
          <p:nvPr>
            <p:ph type="pic" sz="quarter" idx="10"/>
          </p:nvPr>
        </p:nvSpPr>
        <p:spPr>
          <a:xfrm>
            <a:off x="310718" y="5733981"/>
            <a:ext cx="3551067" cy="944280"/>
          </a:xfrm>
        </p:spPr>
        <p:txBody>
          <a:bodyPr>
            <a:noAutofit/>
          </a:bodyPr>
          <a:lstStyle>
            <a:lvl1pPr>
              <a:defRPr sz="2000">
                <a:latin typeface="+mn-lt"/>
              </a:defRPr>
            </a:lvl1pPr>
          </a:lstStyle>
          <a:p>
            <a:r>
              <a:rPr lang="en-GB" dirty="0"/>
              <a:t>Drag picture to placeholder or click icon to add</a:t>
            </a:r>
            <a:endParaRPr lang="en-US" dirty="0"/>
          </a:p>
        </p:txBody>
      </p:sp>
      <p:pic>
        <p:nvPicPr>
          <p:cNvPr id="9" name="KCL-LOGO-UK-1.png">
            <a:extLst>
              <a:ext uri="{FF2B5EF4-FFF2-40B4-BE49-F238E27FC236}">
                <a16:creationId xmlns:a16="http://schemas.microsoft.com/office/drawing/2014/main" id="{6744B5CB-C36A-49F5-A000-C34D59625344}"/>
              </a:ext>
            </a:extLst>
          </p:cNvPr>
          <p:cNvPicPr>
            <a:picLocks noChangeAspect="1"/>
          </p:cNvPicPr>
          <p:nvPr userDrawn="1"/>
        </p:nvPicPr>
        <p:blipFill>
          <a:blip r:embed="rId3" r:link="rId4" cstate="screen">
            <a:extLst>
              <a:ext uri="{28A0092B-C50C-407E-A947-70E740481C1C}">
                <a14:useLocalDpi xmlns:a14="http://schemas.microsoft.com/office/drawing/2010/main"/>
              </a:ext>
            </a:extLst>
          </a:blip>
          <a:stretch>
            <a:fillRect/>
          </a:stretch>
        </p:blipFill>
        <p:spPr>
          <a:xfrm>
            <a:off x="10482000" y="736"/>
            <a:ext cx="1710000" cy="1302285"/>
          </a:xfrm>
          <a:prstGeom prst="rect">
            <a:avLst/>
          </a:prstGeom>
        </p:spPr>
      </p:pic>
    </p:spTree>
    <p:extLst>
      <p:ext uri="{BB962C8B-B14F-4D97-AF65-F5344CB8AC3E}">
        <p14:creationId xmlns:p14="http://schemas.microsoft.com/office/powerpoint/2010/main" val="1624615226"/>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Title slide - joint - alt 3">
    <p:bg>
      <p:bgPr>
        <a:solidFill>
          <a:srgbClr val="5A6469"/>
        </a:solidFill>
        <a:effectLst/>
      </p:bgPr>
    </p:bg>
    <p:spTree>
      <p:nvGrpSpPr>
        <p:cNvPr id="1" name=""/>
        <p:cNvGrpSpPr/>
        <p:nvPr/>
      </p:nvGrpSpPr>
      <p:grpSpPr>
        <a:xfrm>
          <a:off x="0" y="0"/>
          <a:ext cx="0" cy="0"/>
          <a:chOff x="0" y="0"/>
          <a:chExt cx="0" cy="0"/>
        </a:xfrm>
      </p:grpSpPr>
      <p:pic>
        <p:nvPicPr>
          <p:cNvPr id="6" name="Picture 5" descr="Bush House entrance">
            <a:extLst>
              <a:ext uri="{FF2B5EF4-FFF2-40B4-BE49-F238E27FC236}">
                <a16:creationId xmlns:a16="http://schemas.microsoft.com/office/drawing/2014/main" id="{BB2856B8-0170-3D42-B170-7ED5ACB03BA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2950" y="-736"/>
            <a:ext cx="8126158" cy="6858000"/>
          </a:xfrm>
          <a:prstGeom prst="rect">
            <a:avLst/>
          </a:prstGeom>
        </p:spPr>
      </p:pic>
      <p:sp>
        <p:nvSpPr>
          <p:cNvPr id="2" name="Title 1"/>
          <p:cNvSpPr>
            <a:spLocks noGrp="1"/>
          </p:cNvSpPr>
          <p:nvPr>
            <p:ph type="ctrTitle" hasCustomPrompt="1"/>
          </p:nvPr>
        </p:nvSpPr>
        <p:spPr>
          <a:xfrm>
            <a:off x="310719" y="1297774"/>
            <a:ext cx="3551068" cy="2953816"/>
          </a:xfrm>
        </p:spPr>
        <p:txBody>
          <a:bodyPr anchor="t" anchorCtr="0">
            <a:normAutofit/>
          </a:bodyPr>
          <a:lstStyle>
            <a:lvl1pPr>
              <a:defRPr sz="4000" b="1" i="0">
                <a:solidFill>
                  <a:srgbClr val="FFFFFF"/>
                </a:solidFill>
                <a:latin typeface="Calibri" panose="020F0502020204030204" pitchFamily="34" charset="0"/>
                <a:cs typeface="Calibri" panose="020F0502020204030204" pitchFamily="34" charset="0"/>
              </a:defRPr>
            </a:lvl1pPr>
          </a:lstStyle>
          <a:p>
            <a:r>
              <a:rPr lang="en-GB" dirty="0"/>
              <a:t>Click to edit master title style</a:t>
            </a:r>
            <a:endParaRPr lang="en-US" dirty="0"/>
          </a:p>
        </p:txBody>
      </p:sp>
      <p:sp>
        <p:nvSpPr>
          <p:cNvPr id="3" name="Subtitle 2"/>
          <p:cNvSpPr>
            <a:spLocks noGrp="1"/>
          </p:cNvSpPr>
          <p:nvPr>
            <p:ph type="subTitle" idx="1" hasCustomPrompt="1"/>
          </p:nvPr>
        </p:nvSpPr>
        <p:spPr>
          <a:xfrm>
            <a:off x="310719" y="4316239"/>
            <a:ext cx="3551067" cy="891700"/>
          </a:xfrm>
        </p:spPr>
        <p:txBody>
          <a:bodyPr anchor="b" anchorCtr="0">
            <a:normAutofit/>
          </a:bodyPr>
          <a:lstStyle>
            <a:lvl1pPr marL="0" indent="0" algn="l">
              <a:buNone/>
              <a:defRPr sz="2400">
                <a:solidFill>
                  <a:srgbClr val="FFFFFF"/>
                </a:solidFill>
                <a:latin typeface="+mn-lt"/>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pic>
        <p:nvPicPr>
          <p:cNvPr id="9" name="KCL-LOGO-UK-1.png">
            <a:extLst>
              <a:ext uri="{FF2B5EF4-FFF2-40B4-BE49-F238E27FC236}">
                <a16:creationId xmlns:a16="http://schemas.microsoft.com/office/drawing/2014/main" id="{6744B5CB-C36A-49F5-A000-C34D59625344}"/>
              </a:ext>
            </a:extLst>
          </p:cNvPr>
          <p:cNvPicPr>
            <a:picLocks noChangeAspect="1"/>
          </p:cNvPicPr>
          <p:nvPr userDrawn="1"/>
        </p:nvPicPr>
        <p:blipFill>
          <a:blip r:embed="rId3" r:link="rId4" cstate="screen">
            <a:extLst>
              <a:ext uri="{28A0092B-C50C-407E-A947-70E740481C1C}">
                <a14:useLocalDpi xmlns:a14="http://schemas.microsoft.com/office/drawing/2010/main"/>
              </a:ext>
            </a:extLst>
          </a:blip>
          <a:stretch>
            <a:fillRect/>
          </a:stretch>
        </p:blipFill>
        <p:spPr>
          <a:xfrm>
            <a:off x="10482000" y="736"/>
            <a:ext cx="1710000" cy="1302285"/>
          </a:xfrm>
          <a:prstGeom prst="rect">
            <a:avLst/>
          </a:prstGeom>
        </p:spPr>
      </p:pic>
    </p:spTree>
    <p:extLst>
      <p:ext uri="{BB962C8B-B14F-4D97-AF65-F5344CB8AC3E}">
        <p14:creationId xmlns:p14="http://schemas.microsoft.com/office/powerpoint/2010/main" val="2391387262"/>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4_Title slide - joint - alt 3">
    <p:spTree>
      <p:nvGrpSpPr>
        <p:cNvPr id="1" name=""/>
        <p:cNvGrpSpPr/>
        <p:nvPr/>
      </p:nvGrpSpPr>
      <p:grpSpPr>
        <a:xfrm>
          <a:off x="0" y="0"/>
          <a:ext cx="0" cy="0"/>
          <a:chOff x="0" y="0"/>
          <a:chExt cx="0" cy="0"/>
        </a:xfrm>
      </p:grpSpPr>
      <p:pic>
        <p:nvPicPr>
          <p:cNvPr id="5" name="Picture 4" descr="A group of graduates standing in front of a crowd posing for the camera&#10;">
            <a:extLst>
              <a:ext uri="{FF2B5EF4-FFF2-40B4-BE49-F238E27FC236}">
                <a16:creationId xmlns:a16="http://schemas.microsoft.com/office/drawing/2014/main" id="{BE2D952E-64D5-A64E-9959-50F7F867881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3512" y="0"/>
            <a:ext cx="8125034" cy="6858000"/>
          </a:xfrm>
          <a:prstGeom prst="rect">
            <a:avLst/>
          </a:prstGeom>
        </p:spPr>
      </p:pic>
      <p:sp>
        <p:nvSpPr>
          <p:cNvPr id="16" name="Rectangle 15"/>
          <p:cNvSpPr/>
          <p:nvPr userDrawn="1"/>
        </p:nvSpPr>
        <p:spPr>
          <a:xfrm>
            <a:off x="0" y="-1"/>
            <a:ext cx="4065973" cy="5554979"/>
          </a:xfrm>
          <a:prstGeom prst="rect">
            <a:avLst/>
          </a:prstGeom>
          <a:solidFill>
            <a:srgbClr val="5A6469"/>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 name="Title 1"/>
          <p:cNvSpPr>
            <a:spLocks noGrp="1"/>
          </p:cNvSpPr>
          <p:nvPr>
            <p:ph type="ctrTitle" hasCustomPrompt="1"/>
          </p:nvPr>
        </p:nvSpPr>
        <p:spPr>
          <a:xfrm>
            <a:off x="310719" y="1297774"/>
            <a:ext cx="3551068" cy="2953816"/>
          </a:xfrm>
        </p:spPr>
        <p:txBody>
          <a:bodyPr anchor="t" anchorCtr="0">
            <a:normAutofit/>
          </a:bodyPr>
          <a:lstStyle>
            <a:lvl1pPr>
              <a:defRPr sz="4000" b="1">
                <a:solidFill>
                  <a:srgbClr val="FFFFFF"/>
                </a:solidFill>
                <a:latin typeface="+mj-lt"/>
              </a:defRPr>
            </a:lvl1pPr>
          </a:lstStyle>
          <a:p>
            <a:r>
              <a:rPr lang="en-GB" dirty="0"/>
              <a:t>Click to edit master title style</a:t>
            </a:r>
            <a:endParaRPr lang="en-US" dirty="0"/>
          </a:p>
        </p:txBody>
      </p:sp>
      <p:sp>
        <p:nvSpPr>
          <p:cNvPr id="3" name="Subtitle 2"/>
          <p:cNvSpPr>
            <a:spLocks noGrp="1"/>
          </p:cNvSpPr>
          <p:nvPr>
            <p:ph type="subTitle" idx="1" hasCustomPrompt="1"/>
          </p:nvPr>
        </p:nvSpPr>
        <p:spPr>
          <a:xfrm>
            <a:off x="310719" y="4316239"/>
            <a:ext cx="3551067" cy="891700"/>
          </a:xfrm>
        </p:spPr>
        <p:txBody>
          <a:bodyPr anchor="b" anchorCtr="0">
            <a:normAutofit/>
          </a:bodyPr>
          <a:lstStyle>
            <a:lvl1pPr marL="0" indent="0" algn="l">
              <a:buNone/>
              <a:defRPr sz="2400">
                <a:solidFill>
                  <a:srgbClr val="FFFFFF"/>
                </a:solidFill>
                <a:latin typeface="+mn-lt"/>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
        <p:nvSpPr>
          <p:cNvPr id="11" name="Picture Placeholder 10"/>
          <p:cNvSpPr>
            <a:spLocks noGrp="1"/>
          </p:cNvSpPr>
          <p:nvPr>
            <p:ph type="pic" sz="quarter" idx="10"/>
          </p:nvPr>
        </p:nvSpPr>
        <p:spPr>
          <a:xfrm>
            <a:off x="310718" y="5733981"/>
            <a:ext cx="3551067" cy="944280"/>
          </a:xfrm>
        </p:spPr>
        <p:txBody>
          <a:bodyPr/>
          <a:lstStyle>
            <a:lvl1pPr>
              <a:defRPr>
                <a:latin typeface="+mn-lt"/>
              </a:defRPr>
            </a:lvl1pPr>
          </a:lstStyle>
          <a:p>
            <a:r>
              <a:rPr lang="en-GB" dirty="0"/>
              <a:t>Drag picture to placeholder or click icon to add</a:t>
            </a:r>
            <a:endParaRPr lang="en-US" dirty="0"/>
          </a:p>
        </p:txBody>
      </p:sp>
      <p:pic>
        <p:nvPicPr>
          <p:cNvPr id="9" name="KCL-LOGO-UK-1.png">
            <a:extLst>
              <a:ext uri="{FF2B5EF4-FFF2-40B4-BE49-F238E27FC236}">
                <a16:creationId xmlns:a16="http://schemas.microsoft.com/office/drawing/2014/main" id="{6744B5CB-C36A-49F5-A000-C34D59625344}"/>
              </a:ext>
            </a:extLst>
          </p:cNvPr>
          <p:cNvPicPr>
            <a:picLocks noChangeAspect="1"/>
          </p:cNvPicPr>
          <p:nvPr userDrawn="1"/>
        </p:nvPicPr>
        <p:blipFill>
          <a:blip r:embed="rId3" r:link="rId4" cstate="screen">
            <a:extLst>
              <a:ext uri="{28A0092B-C50C-407E-A947-70E740481C1C}">
                <a14:useLocalDpi xmlns:a14="http://schemas.microsoft.com/office/drawing/2010/main"/>
              </a:ext>
            </a:extLst>
          </a:blip>
          <a:stretch>
            <a:fillRect/>
          </a:stretch>
        </p:blipFill>
        <p:spPr>
          <a:xfrm>
            <a:off x="10482000" y="736"/>
            <a:ext cx="1710000" cy="1302285"/>
          </a:xfrm>
          <a:prstGeom prst="rect">
            <a:avLst/>
          </a:prstGeom>
        </p:spPr>
      </p:pic>
    </p:spTree>
    <p:extLst>
      <p:ext uri="{BB962C8B-B14F-4D97-AF65-F5344CB8AC3E}">
        <p14:creationId xmlns:p14="http://schemas.microsoft.com/office/powerpoint/2010/main" val="120514653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Title slide - joint - alt 3">
    <p:bg>
      <p:bgPr>
        <a:solidFill>
          <a:srgbClr val="5A6469"/>
        </a:solidFill>
        <a:effectLst/>
      </p:bgPr>
    </p:bg>
    <p:spTree>
      <p:nvGrpSpPr>
        <p:cNvPr id="1" name=""/>
        <p:cNvGrpSpPr/>
        <p:nvPr/>
      </p:nvGrpSpPr>
      <p:grpSpPr>
        <a:xfrm>
          <a:off x="0" y="0"/>
          <a:ext cx="0" cy="0"/>
          <a:chOff x="0" y="0"/>
          <a:chExt cx="0" cy="0"/>
        </a:xfrm>
      </p:grpSpPr>
      <p:pic>
        <p:nvPicPr>
          <p:cNvPr id="5" name="Picture 4" descr="A group of graduates standing in front of a crowd posing for the camera&#10;">
            <a:extLst>
              <a:ext uri="{FF2B5EF4-FFF2-40B4-BE49-F238E27FC236}">
                <a16:creationId xmlns:a16="http://schemas.microsoft.com/office/drawing/2014/main" id="{BE2D952E-64D5-A64E-9959-50F7F867881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3512" y="0"/>
            <a:ext cx="8125034" cy="6858000"/>
          </a:xfrm>
          <a:prstGeom prst="rect">
            <a:avLst/>
          </a:prstGeom>
        </p:spPr>
      </p:pic>
      <p:sp>
        <p:nvSpPr>
          <p:cNvPr id="2" name="Title 1"/>
          <p:cNvSpPr>
            <a:spLocks noGrp="1"/>
          </p:cNvSpPr>
          <p:nvPr>
            <p:ph type="ctrTitle" hasCustomPrompt="1"/>
          </p:nvPr>
        </p:nvSpPr>
        <p:spPr>
          <a:xfrm>
            <a:off x="310719" y="1297774"/>
            <a:ext cx="3551068" cy="2953816"/>
          </a:xfrm>
        </p:spPr>
        <p:txBody>
          <a:bodyPr anchor="t" anchorCtr="0">
            <a:normAutofit/>
          </a:bodyPr>
          <a:lstStyle>
            <a:lvl1pPr>
              <a:defRPr sz="4000" b="1">
                <a:solidFill>
                  <a:srgbClr val="FFFFFF"/>
                </a:solidFill>
                <a:latin typeface="+mj-lt"/>
              </a:defRPr>
            </a:lvl1pPr>
          </a:lstStyle>
          <a:p>
            <a:r>
              <a:rPr lang="en-GB" dirty="0"/>
              <a:t>Click to edit master title style</a:t>
            </a:r>
            <a:endParaRPr lang="en-US" dirty="0"/>
          </a:p>
        </p:txBody>
      </p:sp>
      <p:sp>
        <p:nvSpPr>
          <p:cNvPr id="3" name="Subtitle 2"/>
          <p:cNvSpPr>
            <a:spLocks noGrp="1"/>
          </p:cNvSpPr>
          <p:nvPr>
            <p:ph type="subTitle" idx="1" hasCustomPrompt="1"/>
          </p:nvPr>
        </p:nvSpPr>
        <p:spPr>
          <a:xfrm>
            <a:off x="310719" y="4316239"/>
            <a:ext cx="3551067" cy="891700"/>
          </a:xfrm>
        </p:spPr>
        <p:txBody>
          <a:bodyPr anchor="b" anchorCtr="0">
            <a:normAutofit/>
          </a:bodyPr>
          <a:lstStyle>
            <a:lvl1pPr marL="0" indent="0" algn="l">
              <a:buNone/>
              <a:defRPr sz="2400">
                <a:solidFill>
                  <a:srgbClr val="FFFFFF"/>
                </a:solidFill>
                <a:latin typeface="+mn-lt"/>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pic>
        <p:nvPicPr>
          <p:cNvPr id="9" name="KCL-LOGO-UK-1.png">
            <a:extLst>
              <a:ext uri="{FF2B5EF4-FFF2-40B4-BE49-F238E27FC236}">
                <a16:creationId xmlns:a16="http://schemas.microsoft.com/office/drawing/2014/main" id="{6744B5CB-C36A-49F5-A000-C34D59625344}"/>
              </a:ext>
            </a:extLst>
          </p:cNvPr>
          <p:cNvPicPr>
            <a:picLocks noChangeAspect="1"/>
          </p:cNvPicPr>
          <p:nvPr userDrawn="1"/>
        </p:nvPicPr>
        <p:blipFill>
          <a:blip r:embed="rId3" r:link="rId4" cstate="screen">
            <a:extLst>
              <a:ext uri="{28A0092B-C50C-407E-A947-70E740481C1C}">
                <a14:useLocalDpi xmlns:a14="http://schemas.microsoft.com/office/drawing/2010/main"/>
              </a:ext>
            </a:extLst>
          </a:blip>
          <a:stretch>
            <a:fillRect/>
          </a:stretch>
        </p:blipFill>
        <p:spPr>
          <a:xfrm>
            <a:off x="10482000" y="736"/>
            <a:ext cx="1710000" cy="1302285"/>
          </a:xfrm>
          <a:prstGeom prst="rect">
            <a:avLst/>
          </a:prstGeom>
        </p:spPr>
      </p:pic>
    </p:spTree>
    <p:extLst>
      <p:ext uri="{BB962C8B-B14F-4D97-AF65-F5344CB8AC3E}">
        <p14:creationId xmlns:p14="http://schemas.microsoft.com/office/powerpoint/2010/main" val="2102318628"/>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Title slide - joint - alt 3">
    <p:spTree>
      <p:nvGrpSpPr>
        <p:cNvPr id="1" name=""/>
        <p:cNvGrpSpPr/>
        <p:nvPr/>
      </p:nvGrpSpPr>
      <p:grpSpPr>
        <a:xfrm>
          <a:off x="0" y="0"/>
          <a:ext cx="0" cy="0"/>
          <a:chOff x="0" y="0"/>
          <a:chExt cx="0" cy="0"/>
        </a:xfrm>
      </p:grpSpPr>
      <p:pic>
        <p:nvPicPr>
          <p:cNvPr id="5" name="Picture 4" descr="Group of students walking around Strand Campus">
            <a:extLst>
              <a:ext uri="{FF2B5EF4-FFF2-40B4-BE49-F238E27FC236}">
                <a16:creationId xmlns:a16="http://schemas.microsoft.com/office/drawing/2014/main" id="{178B1CE5-1B5E-C947-8C99-B485A71AE7D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4160" y="-736"/>
            <a:ext cx="8123738" cy="6858000"/>
          </a:xfrm>
          <a:prstGeom prst="rect">
            <a:avLst/>
          </a:prstGeom>
        </p:spPr>
      </p:pic>
      <p:sp>
        <p:nvSpPr>
          <p:cNvPr id="16" name="Rectangle 15"/>
          <p:cNvSpPr/>
          <p:nvPr userDrawn="1"/>
        </p:nvSpPr>
        <p:spPr>
          <a:xfrm>
            <a:off x="0" y="-1"/>
            <a:ext cx="4065973" cy="5554979"/>
          </a:xfrm>
          <a:prstGeom prst="rect">
            <a:avLst/>
          </a:prstGeom>
          <a:solidFill>
            <a:srgbClr val="5A6469"/>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 name="Title 1"/>
          <p:cNvSpPr>
            <a:spLocks noGrp="1"/>
          </p:cNvSpPr>
          <p:nvPr>
            <p:ph type="ctrTitle" hasCustomPrompt="1"/>
          </p:nvPr>
        </p:nvSpPr>
        <p:spPr>
          <a:xfrm>
            <a:off x="310719" y="1297774"/>
            <a:ext cx="3551068" cy="2953816"/>
          </a:xfrm>
        </p:spPr>
        <p:txBody>
          <a:bodyPr anchor="t" anchorCtr="0">
            <a:normAutofit/>
          </a:bodyPr>
          <a:lstStyle>
            <a:lvl1pPr>
              <a:defRPr sz="4000" b="1">
                <a:solidFill>
                  <a:srgbClr val="FFFFFF"/>
                </a:solidFill>
                <a:latin typeface="+mj-lt"/>
              </a:defRPr>
            </a:lvl1pPr>
          </a:lstStyle>
          <a:p>
            <a:r>
              <a:rPr lang="en-GB" dirty="0"/>
              <a:t>Click to edit master title style</a:t>
            </a:r>
            <a:endParaRPr lang="en-US" dirty="0"/>
          </a:p>
        </p:txBody>
      </p:sp>
      <p:sp>
        <p:nvSpPr>
          <p:cNvPr id="3" name="Subtitle 2"/>
          <p:cNvSpPr>
            <a:spLocks noGrp="1"/>
          </p:cNvSpPr>
          <p:nvPr>
            <p:ph type="subTitle" idx="1" hasCustomPrompt="1"/>
          </p:nvPr>
        </p:nvSpPr>
        <p:spPr>
          <a:xfrm>
            <a:off x="310719" y="4316239"/>
            <a:ext cx="3551067" cy="891700"/>
          </a:xfrm>
        </p:spPr>
        <p:txBody>
          <a:bodyPr anchor="b" anchorCtr="0">
            <a:normAutofit/>
          </a:bodyPr>
          <a:lstStyle>
            <a:lvl1pPr marL="0" indent="0" algn="l">
              <a:buNone/>
              <a:defRPr sz="2400">
                <a:solidFill>
                  <a:srgbClr val="FFFFFF"/>
                </a:solidFill>
                <a:latin typeface="+mn-lt"/>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
        <p:nvSpPr>
          <p:cNvPr id="11" name="Picture Placeholder 10"/>
          <p:cNvSpPr>
            <a:spLocks noGrp="1"/>
          </p:cNvSpPr>
          <p:nvPr>
            <p:ph type="pic" sz="quarter" idx="10"/>
          </p:nvPr>
        </p:nvSpPr>
        <p:spPr>
          <a:xfrm>
            <a:off x="310718" y="5733981"/>
            <a:ext cx="3551067" cy="944280"/>
          </a:xfrm>
        </p:spPr>
        <p:txBody>
          <a:bodyPr/>
          <a:lstStyle>
            <a:lvl1pPr>
              <a:defRPr>
                <a:latin typeface="+mn-lt"/>
              </a:defRPr>
            </a:lvl1pPr>
          </a:lstStyle>
          <a:p>
            <a:r>
              <a:rPr lang="en-GB" dirty="0"/>
              <a:t>Drag picture to placeholder or click icon to add</a:t>
            </a:r>
            <a:endParaRPr lang="en-US" dirty="0"/>
          </a:p>
        </p:txBody>
      </p:sp>
      <p:pic>
        <p:nvPicPr>
          <p:cNvPr id="9" name="KCL-LOGO-UK-1.png">
            <a:extLst>
              <a:ext uri="{FF2B5EF4-FFF2-40B4-BE49-F238E27FC236}">
                <a16:creationId xmlns:a16="http://schemas.microsoft.com/office/drawing/2014/main" id="{6744B5CB-C36A-49F5-A000-C34D59625344}"/>
              </a:ext>
            </a:extLst>
          </p:cNvPr>
          <p:cNvPicPr>
            <a:picLocks noChangeAspect="1"/>
          </p:cNvPicPr>
          <p:nvPr userDrawn="1"/>
        </p:nvPicPr>
        <p:blipFill>
          <a:blip r:embed="rId3" r:link="rId4" cstate="screen">
            <a:extLst>
              <a:ext uri="{28A0092B-C50C-407E-A947-70E740481C1C}">
                <a14:useLocalDpi xmlns:a14="http://schemas.microsoft.com/office/drawing/2010/main"/>
              </a:ext>
            </a:extLst>
          </a:blip>
          <a:stretch>
            <a:fillRect/>
          </a:stretch>
        </p:blipFill>
        <p:spPr>
          <a:xfrm>
            <a:off x="10482000" y="736"/>
            <a:ext cx="1710000" cy="1302285"/>
          </a:xfrm>
          <a:prstGeom prst="rect">
            <a:avLst/>
          </a:prstGeom>
        </p:spPr>
      </p:pic>
    </p:spTree>
    <p:extLst>
      <p:ext uri="{BB962C8B-B14F-4D97-AF65-F5344CB8AC3E}">
        <p14:creationId xmlns:p14="http://schemas.microsoft.com/office/powerpoint/2010/main" val="1770441541"/>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Title slide - joint - alt 3">
    <p:bg>
      <p:bgPr>
        <a:solidFill>
          <a:srgbClr val="5A6469"/>
        </a:solidFill>
        <a:effectLst/>
      </p:bgPr>
    </p:bg>
    <p:spTree>
      <p:nvGrpSpPr>
        <p:cNvPr id="1" name=""/>
        <p:cNvGrpSpPr/>
        <p:nvPr/>
      </p:nvGrpSpPr>
      <p:grpSpPr>
        <a:xfrm>
          <a:off x="0" y="0"/>
          <a:ext cx="0" cy="0"/>
          <a:chOff x="0" y="0"/>
          <a:chExt cx="0" cy="0"/>
        </a:xfrm>
      </p:grpSpPr>
      <p:pic>
        <p:nvPicPr>
          <p:cNvPr id="5" name="Picture 4" descr="Group of students walking around Strand Campus">
            <a:extLst>
              <a:ext uri="{FF2B5EF4-FFF2-40B4-BE49-F238E27FC236}">
                <a16:creationId xmlns:a16="http://schemas.microsoft.com/office/drawing/2014/main" id="{178B1CE5-1B5E-C947-8C99-B485A71AE7D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4160" y="-736"/>
            <a:ext cx="8123738" cy="6858000"/>
          </a:xfrm>
          <a:prstGeom prst="rect">
            <a:avLst/>
          </a:prstGeom>
        </p:spPr>
      </p:pic>
      <p:sp>
        <p:nvSpPr>
          <p:cNvPr id="2" name="Title 1"/>
          <p:cNvSpPr>
            <a:spLocks noGrp="1"/>
          </p:cNvSpPr>
          <p:nvPr>
            <p:ph type="ctrTitle" hasCustomPrompt="1"/>
          </p:nvPr>
        </p:nvSpPr>
        <p:spPr>
          <a:xfrm>
            <a:off x="310719" y="1297774"/>
            <a:ext cx="3551068" cy="2953816"/>
          </a:xfrm>
        </p:spPr>
        <p:txBody>
          <a:bodyPr anchor="t" anchorCtr="0">
            <a:normAutofit/>
          </a:bodyPr>
          <a:lstStyle>
            <a:lvl1pPr>
              <a:defRPr sz="4000" b="1">
                <a:solidFill>
                  <a:srgbClr val="FFFFFF"/>
                </a:solidFill>
                <a:latin typeface="+mj-lt"/>
              </a:defRPr>
            </a:lvl1pPr>
          </a:lstStyle>
          <a:p>
            <a:r>
              <a:rPr lang="en-GB" dirty="0"/>
              <a:t>Click to edit master title style</a:t>
            </a:r>
            <a:endParaRPr lang="en-US" dirty="0"/>
          </a:p>
        </p:txBody>
      </p:sp>
      <p:sp>
        <p:nvSpPr>
          <p:cNvPr id="3" name="Subtitle 2"/>
          <p:cNvSpPr>
            <a:spLocks noGrp="1"/>
          </p:cNvSpPr>
          <p:nvPr>
            <p:ph type="subTitle" idx="1" hasCustomPrompt="1"/>
          </p:nvPr>
        </p:nvSpPr>
        <p:spPr>
          <a:xfrm>
            <a:off x="310719" y="4316239"/>
            <a:ext cx="3551067" cy="891700"/>
          </a:xfrm>
        </p:spPr>
        <p:txBody>
          <a:bodyPr anchor="b" anchorCtr="0">
            <a:normAutofit/>
          </a:bodyPr>
          <a:lstStyle>
            <a:lvl1pPr marL="0" indent="0" algn="l">
              <a:buNone/>
              <a:defRPr sz="2400">
                <a:solidFill>
                  <a:srgbClr val="FFFFFF"/>
                </a:solidFill>
                <a:latin typeface="+mn-lt"/>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pic>
        <p:nvPicPr>
          <p:cNvPr id="9" name="KCL-LOGO-UK-1.png">
            <a:extLst>
              <a:ext uri="{FF2B5EF4-FFF2-40B4-BE49-F238E27FC236}">
                <a16:creationId xmlns:a16="http://schemas.microsoft.com/office/drawing/2014/main" id="{6744B5CB-C36A-49F5-A000-C34D59625344}"/>
              </a:ext>
            </a:extLst>
          </p:cNvPr>
          <p:cNvPicPr>
            <a:picLocks noChangeAspect="1"/>
          </p:cNvPicPr>
          <p:nvPr userDrawn="1"/>
        </p:nvPicPr>
        <p:blipFill>
          <a:blip r:embed="rId3" r:link="rId4" cstate="screen">
            <a:extLst>
              <a:ext uri="{28A0092B-C50C-407E-A947-70E740481C1C}">
                <a14:useLocalDpi xmlns:a14="http://schemas.microsoft.com/office/drawing/2010/main"/>
              </a:ext>
            </a:extLst>
          </a:blip>
          <a:stretch>
            <a:fillRect/>
          </a:stretch>
        </p:blipFill>
        <p:spPr>
          <a:xfrm>
            <a:off x="10482000" y="736"/>
            <a:ext cx="1710000" cy="1302285"/>
          </a:xfrm>
          <a:prstGeom prst="rect">
            <a:avLst/>
          </a:prstGeom>
        </p:spPr>
      </p:pic>
    </p:spTree>
    <p:extLst>
      <p:ext uri="{BB962C8B-B14F-4D97-AF65-F5344CB8AC3E}">
        <p14:creationId xmlns:p14="http://schemas.microsoft.com/office/powerpoint/2010/main" val="28305537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0000" y="180000"/>
            <a:ext cx="11232000" cy="720000"/>
          </a:xfrm>
          <a:prstGeom prst="rect">
            <a:avLst/>
          </a:prstGeom>
        </p:spPr>
        <p:txBody>
          <a:bodyPr vert="horz" lIns="0" tIns="0" rIns="0" bIns="0" rtlCol="0" anchor="t" anchorCtr="0">
            <a:normAutofit/>
          </a:bodyPr>
          <a:lstStyle/>
          <a:p>
            <a:r>
              <a:rPr lang="en-US" dirty="0"/>
              <a:t>Click to edit Master title style</a:t>
            </a:r>
          </a:p>
        </p:txBody>
      </p:sp>
      <p:sp>
        <p:nvSpPr>
          <p:cNvPr id="3" name="Text Placeholder 2"/>
          <p:cNvSpPr>
            <a:spLocks noGrp="1"/>
          </p:cNvSpPr>
          <p:nvPr>
            <p:ph type="body" idx="1"/>
          </p:nvPr>
        </p:nvSpPr>
        <p:spPr>
          <a:xfrm>
            <a:off x="480000" y="1089220"/>
            <a:ext cx="11232000" cy="531158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24916981"/>
      </p:ext>
    </p:extLst>
  </p:cSld>
  <p:clrMap bg1="lt1" tx1="dk1" bg2="lt2" tx2="dk2" accent1="accent1" accent2="accent2" accent3="accent3" accent4="accent4" accent5="accent5" accent6="accent6" hlink="hlink" folHlink="folHlink"/>
  <p:sldLayoutIdLst>
    <p:sldLayoutId id="2147483722" r:id="rId1"/>
    <p:sldLayoutId id="2147483754" r:id="rId2"/>
    <p:sldLayoutId id="2147483758" r:id="rId3"/>
    <p:sldLayoutId id="2147483755" r:id="rId4"/>
    <p:sldLayoutId id="2147483759" r:id="rId5"/>
    <p:sldLayoutId id="2147483756" r:id="rId6"/>
    <p:sldLayoutId id="2147483760" r:id="rId7"/>
    <p:sldLayoutId id="2147483757" r:id="rId8"/>
    <p:sldLayoutId id="2147483761" r:id="rId9"/>
    <p:sldLayoutId id="2147483734" r:id="rId10"/>
    <p:sldLayoutId id="2147483725" r:id="rId11"/>
    <p:sldLayoutId id="2147483753" r:id="rId12"/>
    <p:sldLayoutId id="2147483732" r:id="rId13"/>
    <p:sldLayoutId id="2147483733" r:id="rId14"/>
    <p:sldLayoutId id="2147483751" r:id="rId15"/>
    <p:sldLayoutId id="2147483752" r:id="rId16"/>
    <p:sldLayoutId id="2147483750" r:id="rId17"/>
    <p:sldLayoutId id="2147483729" r:id="rId18"/>
    <p:sldLayoutId id="2147483728" r:id="rId19"/>
    <p:sldLayoutId id="2147483667" r:id="rId20"/>
    <p:sldLayoutId id="2147483668" r:id="rId21"/>
    <p:sldLayoutId id="2147483669" r:id="rId22"/>
    <p:sldLayoutId id="2147483670" r:id="rId23"/>
    <p:sldLayoutId id="2147483745" r:id="rId24"/>
  </p:sldLayoutIdLst>
  <p:transition>
    <p:fade/>
  </p:transition>
  <p:txStyles>
    <p:titleStyle>
      <a:lvl1pPr algn="l" defTabSz="457200" rtl="0" eaLnBrk="1" latinLnBrk="0" hangingPunct="1">
        <a:spcBef>
          <a:spcPct val="0"/>
        </a:spcBef>
        <a:buNone/>
        <a:defRPr sz="3200" b="1" kern="1200">
          <a:solidFill>
            <a:srgbClr val="0A2D50"/>
          </a:solidFill>
          <a:latin typeface="+mj-lt"/>
          <a:ea typeface="+mj-ea"/>
          <a:cs typeface="Impact"/>
        </a:defRPr>
      </a:lvl1pPr>
    </p:titleStyle>
    <p:bodyStyle>
      <a:lvl1pPr marL="269875" indent="-269875" algn="l" defTabSz="457200" rtl="0" eaLnBrk="1" latinLnBrk="0" hangingPunct="1">
        <a:lnSpc>
          <a:spcPct val="120000"/>
        </a:lnSpc>
        <a:spcBef>
          <a:spcPts val="0"/>
        </a:spcBef>
        <a:buClr>
          <a:srgbClr val="0A2D50"/>
        </a:buClr>
        <a:buFont typeface="Arial"/>
        <a:buChar char="•"/>
        <a:defRPr sz="2000" kern="1200">
          <a:solidFill>
            <a:schemeClr val="tx1"/>
          </a:solidFill>
          <a:latin typeface="+mn-lt"/>
          <a:ea typeface="+mn-ea"/>
          <a:cs typeface="Georgia"/>
        </a:defRPr>
      </a:lvl1pPr>
      <a:lvl2pPr marL="539750" indent="-269875" algn="l" defTabSz="457200" rtl="0" eaLnBrk="1" latinLnBrk="0" hangingPunct="1">
        <a:lnSpc>
          <a:spcPct val="120000"/>
        </a:lnSpc>
        <a:spcBef>
          <a:spcPts val="0"/>
        </a:spcBef>
        <a:buClr>
          <a:srgbClr val="0A2D50"/>
        </a:buClr>
        <a:buFont typeface="Arial"/>
        <a:buChar char="•"/>
        <a:defRPr sz="2000" kern="1200">
          <a:solidFill>
            <a:schemeClr val="tx1"/>
          </a:solidFill>
          <a:latin typeface="+mn-lt"/>
          <a:ea typeface="+mn-ea"/>
          <a:cs typeface="Georgia"/>
        </a:defRPr>
      </a:lvl2pPr>
      <a:lvl3pPr marL="809625" indent="-269875" algn="l" defTabSz="457200" rtl="0" eaLnBrk="1" latinLnBrk="0" hangingPunct="1">
        <a:lnSpc>
          <a:spcPct val="120000"/>
        </a:lnSpc>
        <a:spcBef>
          <a:spcPts val="0"/>
        </a:spcBef>
        <a:buClr>
          <a:srgbClr val="0A2D50"/>
        </a:buClr>
        <a:buFont typeface="Arial"/>
        <a:buChar char="•"/>
        <a:defRPr sz="2000" kern="1200">
          <a:solidFill>
            <a:schemeClr val="tx1"/>
          </a:solidFill>
          <a:latin typeface="+mn-lt"/>
          <a:ea typeface="+mn-ea"/>
          <a:cs typeface="Georgia"/>
        </a:defRPr>
      </a:lvl3pPr>
      <a:lvl4pPr marL="1079500" indent="-269875" algn="l" defTabSz="457200" rtl="0" eaLnBrk="1" latinLnBrk="0" hangingPunct="1">
        <a:lnSpc>
          <a:spcPct val="120000"/>
        </a:lnSpc>
        <a:spcBef>
          <a:spcPts val="0"/>
        </a:spcBef>
        <a:buClr>
          <a:srgbClr val="0A2D50"/>
        </a:buClr>
        <a:buFont typeface="Arial"/>
        <a:buChar char="•"/>
        <a:defRPr sz="2000" kern="1200">
          <a:solidFill>
            <a:schemeClr val="tx1"/>
          </a:solidFill>
          <a:latin typeface="+mn-lt"/>
          <a:ea typeface="+mn-ea"/>
          <a:cs typeface="Georgia"/>
        </a:defRPr>
      </a:lvl4pPr>
      <a:lvl5pPr marL="1341438" indent="-261938" algn="l" defTabSz="457200" rtl="0" eaLnBrk="1" latinLnBrk="0" hangingPunct="1">
        <a:lnSpc>
          <a:spcPct val="120000"/>
        </a:lnSpc>
        <a:spcBef>
          <a:spcPts val="0"/>
        </a:spcBef>
        <a:buClr>
          <a:srgbClr val="0A2D50"/>
        </a:buClr>
        <a:buFont typeface="Arial"/>
        <a:buChar char="•"/>
        <a:defRPr sz="2000" kern="1200">
          <a:solidFill>
            <a:schemeClr val="tx1"/>
          </a:solidFill>
          <a:latin typeface="+mn-lt"/>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richard.brock@kcl.ac.uk" TargetMode="Externa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chart" Target="../charts/chart4.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15.xml"/><Relationship Id="rId4" Type="http://schemas.openxmlformats.org/officeDocument/2006/relationships/chart" Target="../charts/chart7.xml"/></Relationships>
</file>

<file path=ppt/slides/_rels/slide17.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5.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hyperlink" Target="https://help.fft.org.uk/articles/faqs/" TargetMode="External"/><Relationship Id="rId2" Type="http://schemas.openxmlformats.org/officeDocument/2006/relationships/image" Target="../media/image26.png"/><Relationship Id="rId1" Type="http://schemas.openxmlformats.org/officeDocument/2006/relationships/slideLayout" Target="../slideLayouts/slideLayout15.xml"/><Relationship Id="rId5" Type="http://schemas.openxmlformats.org/officeDocument/2006/relationships/chart" Target="../charts/chart10.xml"/><Relationship Id="rId4" Type="http://schemas.openxmlformats.org/officeDocument/2006/relationships/chart" Target="../charts/chart9.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5.xml"/><Relationship Id="rId5" Type="http://schemas.openxmlformats.org/officeDocument/2006/relationships/image" Target="../media/image30.jpeg"/><Relationship Id="rId4" Type="http://schemas.openxmlformats.org/officeDocument/2006/relationships/image" Target="../media/image29.jpeg"/></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hyperlink" Target="https://plutoniumscience.com/2019/07/15/recording-student-progress/" TargetMode="External"/><Relationship Id="rId2" Type="http://schemas.openxmlformats.org/officeDocument/2006/relationships/image" Target="../media/image31.jpeg"/><Relationship Id="rId1" Type="http://schemas.openxmlformats.org/officeDocument/2006/relationships/slideLayout" Target="../slideLayouts/slideLayout15.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ffteducationdatalab.org.uk/2015/03/why-measuring-pupil-progress-involves-more-than-taking-a-straight-line/" TargetMode="Externa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4B39C-2EA9-F34E-BEDE-64ABAF92FFA2}"/>
              </a:ext>
            </a:extLst>
          </p:cNvPr>
          <p:cNvSpPr>
            <a:spLocks noGrp="1"/>
          </p:cNvSpPr>
          <p:nvPr>
            <p:ph type="ctrTitle"/>
          </p:nvPr>
        </p:nvSpPr>
        <p:spPr/>
        <p:txBody>
          <a:bodyPr>
            <a:normAutofit/>
          </a:bodyPr>
          <a:lstStyle/>
          <a:p>
            <a:r>
              <a:rPr lang="en-GB" sz="3200" dirty="0"/>
              <a:t>The messiness of learning: Uncovering fine-grained patterns of conceptual change in learners’ conceptions of force</a:t>
            </a:r>
            <a:endParaRPr lang="en-US" sz="3200" dirty="0"/>
          </a:p>
        </p:txBody>
      </p:sp>
      <p:sp>
        <p:nvSpPr>
          <p:cNvPr id="3" name="Subtitle 2">
            <a:extLst>
              <a:ext uri="{FF2B5EF4-FFF2-40B4-BE49-F238E27FC236}">
                <a16:creationId xmlns:a16="http://schemas.microsoft.com/office/drawing/2014/main" id="{781A7F14-D903-644B-9DCA-DB13FB0F806A}"/>
              </a:ext>
            </a:extLst>
          </p:cNvPr>
          <p:cNvSpPr>
            <a:spLocks noGrp="1"/>
          </p:cNvSpPr>
          <p:nvPr>
            <p:ph type="subTitle" idx="1"/>
          </p:nvPr>
        </p:nvSpPr>
        <p:spPr>
          <a:xfrm>
            <a:off x="310719" y="6084881"/>
            <a:ext cx="3551067" cy="891700"/>
          </a:xfrm>
        </p:spPr>
        <p:txBody>
          <a:bodyPr/>
          <a:lstStyle/>
          <a:p>
            <a:r>
              <a:rPr lang="en-US" dirty="0">
                <a:solidFill>
                  <a:schemeClr val="tx1"/>
                </a:solidFill>
              </a:rPr>
              <a:t>Richard Brock</a:t>
            </a:r>
          </a:p>
          <a:p>
            <a:r>
              <a:rPr lang="en-US" dirty="0">
                <a:solidFill>
                  <a:schemeClr val="tx1"/>
                </a:solidFill>
                <a:hlinkClick r:id="rId2"/>
              </a:rPr>
              <a:t>richard.brock@kcl.ac.uk</a:t>
            </a:r>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449679517"/>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0AF35-EFEC-4B47-B288-778F2654A9AE}"/>
              </a:ext>
            </a:extLst>
          </p:cNvPr>
          <p:cNvSpPr>
            <a:spLocks noGrp="1"/>
          </p:cNvSpPr>
          <p:nvPr>
            <p:ph type="title"/>
          </p:nvPr>
        </p:nvSpPr>
        <p:spPr>
          <a:xfrm>
            <a:off x="480000" y="180000"/>
            <a:ext cx="5327243" cy="720000"/>
          </a:xfrm>
        </p:spPr>
        <p:txBody>
          <a:bodyPr/>
          <a:lstStyle/>
          <a:p>
            <a:r>
              <a:rPr lang="en-US" dirty="0"/>
              <a:t>An illustrative example</a:t>
            </a:r>
          </a:p>
        </p:txBody>
      </p:sp>
      <p:sp>
        <p:nvSpPr>
          <p:cNvPr id="7" name="Content Placeholder 2">
            <a:extLst>
              <a:ext uri="{FF2B5EF4-FFF2-40B4-BE49-F238E27FC236}">
                <a16:creationId xmlns:a16="http://schemas.microsoft.com/office/drawing/2014/main" id="{DCC142E1-C22A-F147-844D-95C4760A6F19}"/>
              </a:ext>
            </a:extLst>
          </p:cNvPr>
          <p:cNvSpPr txBox="1">
            <a:spLocks/>
          </p:cNvSpPr>
          <p:nvPr/>
        </p:nvSpPr>
        <p:spPr>
          <a:xfrm>
            <a:off x="0" y="5949280"/>
            <a:ext cx="6096000" cy="908720"/>
          </a:xfrm>
          <a:prstGeom prst="rect">
            <a:avLst/>
          </a:prstGeom>
        </p:spPr>
        <p:txBody>
          <a:bodyPr vert="horz" lIns="0" tIns="0" rIns="0" bIns="0" rtlCol="0">
            <a:normAutofit fontScale="70000" lnSpcReduction="20000"/>
          </a:bodyPr>
          <a:lstStyle>
            <a:lvl1pPr marL="0" indent="0" algn="l" defTabSz="457200" rtl="0" eaLnBrk="1" latinLnBrk="0" hangingPunct="1">
              <a:lnSpc>
                <a:spcPct val="120000"/>
              </a:lnSpc>
              <a:spcBef>
                <a:spcPts val="0"/>
              </a:spcBef>
              <a:buClr>
                <a:srgbClr val="0A2D50"/>
              </a:buClr>
              <a:buFont typeface="Arial"/>
              <a:buNone/>
              <a:defRPr lang="en-GB" sz="2000" kern="1200" dirty="0" smtClean="0">
                <a:solidFill>
                  <a:schemeClr val="tx1"/>
                </a:solidFill>
                <a:latin typeface="+mn-lt"/>
                <a:ea typeface="+mn-ea"/>
                <a:cs typeface="Georgia"/>
              </a:defRPr>
            </a:lvl1pPr>
            <a:lvl2pPr marL="0" indent="0" algn="l" defTabSz="457200" rtl="0" eaLnBrk="1" latinLnBrk="0" hangingPunct="1">
              <a:lnSpc>
                <a:spcPct val="120000"/>
              </a:lnSpc>
              <a:spcBef>
                <a:spcPts val="0"/>
              </a:spcBef>
              <a:buClr>
                <a:srgbClr val="0A2D50"/>
              </a:buClr>
              <a:buFont typeface="Arial"/>
              <a:buNone/>
              <a:defRPr sz="2000" kern="1200">
                <a:solidFill>
                  <a:schemeClr val="tx1"/>
                </a:solidFill>
                <a:latin typeface="+mn-lt"/>
                <a:ea typeface="+mn-ea"/>
                <a:cs typeface="Georgia"/>
              </a:defRPr>
            </a:lvl2pPr>
            <a:lvl3pPr marL="268715" indent="-268715" algn="l" defTabSz="457200" rtl="0" eaLnBrk="1" latinLnBrk="0" hangingPunct="1">
              <a:lnSpc>
                <a:spcPct val="120000"/>
              </a:lnSpc>
              <a:spcBef>
                <a:spcPts val="0"/>
              </a:spcBef>
              <a:buClr>
                <a:srgbClr val="0A2D50"/>
              </a:buClr>
              <a:buFont typeface="Arial"/>
              <a:buChar char="•"/>
              <a:defRPr sz="2000" kern="1200">
                <a:solidFill>
                  <a:schemeClr val="tx1"/>
                </a:solidFill>
                <a:latin typeface="+mn-lt"/>
                <a:ea typeface="+mn-ea"/>
                <a:cs typeface="Georgia"/>
              </a:defRPr>
            </a:lvl3pPr>
            <a:lvl4pPr marL="537429" indent="-268715" algn="l" defTabSz="457200" rtl="0" eaLnBrk="1" latinLnBrk="0" hangingPunct="1">
              <a:lnSpc>
                <a:spcPct val="120000"/>
              </a:lnSpc>
              <a:spcBef>
                <a:spcPts val="0"/>
              </a:spcBef>
              <a:buClr>
                <a:srgbClr val="0A2D50"/>
              </a:buClr>
              <a:buFont typeface="Arial"/>
              <a:buChar char="•"/>
              <a:defRPr sz="2000" kern="1200">
                <a:solidFill>
                  <a:schemeClr val="tx1"/>
                </a:solidFill>
                <a:latin typeface="+mn-lt"/>
                <a:ea typeface="+mn-ea"/>
                <a:cs typeface="Georgia"/>
              </a:defRPr>
            </a:lvl4pPr>
            <a:lvl5pPr marL="806144" indent="-268715" algn="l" defTabSz="457200" rtl="0" eaLnBrk="1" latinLnBrk="0" hangingPunct="1">
              <a:lnSpc>
                <a:spcPct val="120000"/>
              </a:lnSpc>
              <a:spcBef>
                <a:spcPts val="0"/>
              </a:spcBef>
              <a:buClr>
                <a:srgbClr val="0A2D50"/>
              </a:buClr>
              <a:buFont typeface="Arial"/>
              <a:buChar char="•"/>
              <a:defRPr sz="2000" kern="1200">
                <a:solidFill>
                  <a:schemeClr val="tx1"/>
                </a:solidFill>
                <a:latin typeface="+mn-lt"/>
                <a:ea typeface="+mn-ea"/>
                <a:cs typeface="Georgia"/>
              </a:defRPr>
            </a:lvl5pPr>
            <a:lvl6pPr marL="2514600" indent="-228600" algn="l" defTabSz="457200" rtl="0" eaLnBrk="1" latinLnBrk="0" hangingPunct="1">
              <a:spcBef>
                <a:spcPct val="20000"/>
              </a:spcBef>
              <a:buFont typeface="Arial"/>
              <a:buChar char="•"/>
              <a:defRPr sz="1792"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792"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792"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792" kern="1200">
                <a:solidFill>
                  <a:schemeClr val="tx1"/>
                </a:solidFill>
                <a:latin typeface="+mn-lt"/>
                <a:ea typeface="+mn-ea"/>
                <a:cs typeface="+mn-cs"/>
              </a:defRPr>
            </a:lvl9pPr>
          </a:lstStyle>
          <a:p>
            <a:r>
              <a:rPr lang="en-GB" dirty="0"/>
              <a:t>Brock, R., &amp; Taber, K. S. (2020). Making claims about learning: a microgenetic multiple case study of temporal patterns of conceptual change in learners’ activation of force conceptions. </a:t>
            </a:r>
            <a:r>
              <a:rPr lang="en-GB" i="1" dirty="0"/>
              <a:t>International Journal of Science Education</a:t>
            </a:r>
            <a:r>
              <a:rPr lang="en-GB" dirty="0"/>
              <a:t>, </a:t>
            </a:r>
            <a:r>
              <a:rPr lang="en-GB" i="1" dirty="0"/>
              <a:t>42</a:t>
            </a:r>
            <a:r>
              <a:rPr lang="en-GB" dirty="0"/>
              <a:t>(8), 1388-1407.</a:t>
            </a:r>
            <a:endParaRPr lang="en-US" sz="1600" dirty="0"/>
          </a:p>
        </p:txBody>
      </p:sp>
      <p:sp>
        <p:nvSpPr>
          <p:cNvPr id="6" name="Content Placeholder 4">
            <a:extLst>
              <a:ext uri="{FF2B5EF4-FFF2-40B4-BE49-F238E27FC236}">
                <a16:creationId xmlns:a16="http://schemas.microsoft.com/office/drawing/2014/main" id="{AD4A6A3E-05C0-D440-A2BF-92CB7BD81DF9}"/>
              </a:ext>
            </a:extLst>
          </p:cNvPr>
          <p:cNvSpPr>
            <a:spLocks noGrp="1"/>
          </p:cNvSpPr>
          <p:nvPr>
            <p:ph sz="half" idx="1"/>
          </p:nvPr>
        </p:nvSpPr>
        <p:spPr>
          <a:xfrm>
            <a:off x="191242" y="714292"/>
            <a:ext cx="5616001" cy="4860560"/>
          </a:xfrm>
        </p:spPr>
        <p:txBody>
          <a:bodyPr>
            <a:normAutofit lnSpcReduction="10000"/>
          </a:bodyPr>
          <a:lstStyle/>
          <a:p>
            <a:r>
              <a:rPr lang="en-US" dirty="0"/>
              <a:t>• RQ: ‘</a:t>
            </a:r>
            <a:r>
              <a:rPr lang="en-GB" dirty="0"/>
              <a:t>What temporal patterns of conceptual change can be constructed in the cases of four 16-17-year-old students learning about forces?’ </a:t>
            </a:r>
            <a:endParaRPr lang="en-US" dirty="0"/>
          </a:p>
          <a:p>
            <a:r>
              <a:rPr lang="en-US" dirty="0"/>
              <a:t>• Sample: </a:t>
            </a:r>
            <a:r>
              <a:rPr lang="en-GB" dirty="0"/>
              <a:t>four 16-17-year-old students (Ben, Charlie, Daniel &amp; Edward), taking an elective physics course at a school in England. </a:t>
            </a:r>
          </a:p>
          <a:p>
            <a:r>
              <a:rPr lang="en-GB" dirty="0"/>
              <a:t>• Purposeful sampling</a:t>
            </a:r>
          </a:p>
          <a:p>
            <a:r>
              <a:rPr lang="en-GB" dirty="0"/>
              <a:t>• Interviewed for approximately 25 minutes, once a week, for 22 non-consecutive weeks, covering a period of approximately six months. </a:t>
            </a:r>
          </a:p>
          <a:p>
            <a:r>
              <a:rPr lang="en-GB" dirty="0"/>
              <a:t>• Semi-structured interviews using interviews-about-events (White &amp; Gunstone, 1989) - students presented with a piece of apparatus and asked to develop an explanation of what they observed</a:t>
            </a:r>
          </a:p>
        </p:txBody>
      </p:sp>
      <p:graphicFrame>
        <p:nvGraphicFramePr>
          <p:cNvPr id="3" name="Table 3">
            <a:extLst>
              <a:ext uri="{FF2B5EF4-FFF2-40B4-BE49-F238E27FC236}">
                <a16:creationId xmlns:a16="http://schemas.microsoft.com/office/drawing/2014/main" id="{837A643F-5AC2-B742-ADF8-C4A56EAD68E9}"/>
              </a:ext>
            </a:extLst>
          </p:cNvPr>
          <p:cNvGraphicFramePr>
            <a:graphicFrameLocks noGrp="1"/>
          </p:cNvGraphicFramePr>
          <p:nvPr>
            <p:extLst>
              <p:ext uri="{D42A27DB-BD31-4B8C-83A1-F6EECF244321}">
                <p14:modId xmlns:p14="http://schemas.microsoft.com/office/powerpoint/2010/main" val="1269454161"/>
              </p:ext>
            </p:extLst>
          </p:nvPr>
        </p:nvGraphicFramePr>
        <p:xfrm>
          <a:off x="6204284" y="0"/>
          <a:ext cx="5987716" cy="6736080"/>
        </p:xfrm>
        <a:graphic>
          <a:graphicData uri="http://schemas.openxmlformats.org/drawingml/2006/table">
            <a:tbl>
              <a:tblPr firstRow="1" bandRow="1">
                <a:tableStyleId>{5C22544A-7EE6-4342-B048-85BDC9FD1C3A}</a:tableStyleId>
              </a:tblPr>
              <a:tblGrid>
                <a:gridCol w="990600">
                  <a:extLst>
                    <a:ext uri="{9D8B030D-6E8A-4147-A177-3AD203B41FA5}">
                      <a16:colId xmlns:a16="http://schemas.microsoft.com/office/drawing/2014/main" val="2111999100"/>
                    </a:ext>
                  </a:extLst>
                </a:gridCol>
                <a:gridCol w="4997116">
                  <a:extLst>
                    <a:ext uri="{9D8B030D-6E8A-4147-A177-3AD203B41FA5}">
                      <a16:colId xmlns:a16="http://schemas.microsoft.com/office/drawing/2014/main" val="3671432632"/>
                    </a:ext>
                  </a:extLst>
                </a:gridCol>
              </a:tblGrid>
              <a:tr h="365723">
                <a:tc>
                  <a:txBody>
                    <a:bodyPr/>
                    <a:lstStyle/>
                    <a:p>
                      <a:r>
                        <a:rPr lang="en-US" b="1" dirty="0">
                          <a:solidFill>
                            <a:schemeClr val="tx1"/>
                          </a:solidFill>
                        </a:rPr>
                        <a:t>Session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b="1" dirty="0">
                          <a:solidFill>
                            <a:schemeClr val="tx1"/>
                          </a:solidFill>
                        </a:rPr>
                        <a:t>Focus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4195955877"/>
                  </a:ext>
                </a:extLst>
              </a:tr>
              <a:tr h="365723">
                <a:tc>
                  <a:txBody>
                    <a:bodyPr/>
                    <a:lstStyle/>
                    <a:p>
                      <a:r>
                        <a:rPr lang="en-GB" sz="1800" kern="1200" dirty="0">
                          <a:solidFill>
                            <a:schemeClr val="dk1"/>
                          </a:solidFill>
                          <a:effectLst/>
                          <a:latin typeface="+mn-lt"/>
                          <a:ea typeface="+mn-ea"/>
                          <a:cs typeface="+mn-cs"/>
                        </a:rPr>
                        <a:t>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GB" sz="1800" kern="1200" dirty="0">
                          <a:solidFill>
                            <a:schemeClr val="dk1"/>
                          </a:solidFill>
                          <a:effectLst/>
                          <a:latin typeface="+mn-lt"/>
                          <a:ea typeface="+mn-ea"/>
                          <a:cs typeface="+mn-cs"/>
                        </a:rPr>
                        <a:t>Force concept questions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147268766"/>
                  </a:ext>
                </a:extLst>
              </a:tr>
              <a:tr h="365723">
                <a:tc>
                  <a:txBody>
                    <a:bodyPr/>
                    <a:lstStyle/>
                    <a:p>
                      <a:r>
                        <a:rPr lang="en-GB" sz="1800" kern="1200" dirty="0">
                          <a:solidFill>
                            <a:schemeClr val="dk1"/>
                          </a:solidFill>
                          <a:effectLst/>
                          <a:latin typeface="+mn-lt"/>
                          <a:ea typeface="+mn-ea"/>
                          <a:cs typeface="+mn-cs"/>
                        </a:rPr>
                        <a:t>2  </a:t>
                      </a:r>
                      <a:endParaRPr lang="en-GB"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GB" sz="1800" kern="1200" dirty="0">
                          <a:solidFill>
                            <a:schemeClr val="dk1"/>
                          </a:solidFill>
                          <a:effectLst/>
                          <a:latin typeface="+mn-lt"/>
                          <a:ea typeface="+mn-ea"/>
                          <a:cs typeface="+mn-cs"/>
                        </a:rPr>
                        <a:t>Pendulum, forces on a car question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79392648"/>
                  </a:ext>
                </a:extLst>
              </a:tr>
              <a:tr h="365723">
                <a:tc>
                  <a:txBody>
                    <a:bodyPr/>
                    <a:lstStyle/>
                    <a:p>
                      <a:r>
                        <a:rPr lang="en-GB" sz="1800" kern="1200" dirty="0">
                          <a:solidFill>
                            <a:schemeClr val="dk1"/>
                          </a:solidFill>
                          <a:effectLst/>
                          <a:latin typeface="+mn-lt"/>
                          <a:ea typeface="+mn-ea"/>
                          <a:cs typeface="+mn-cs"/>
                        </a:rPr>
                        <a:t>3  </a:t>
                      </a:r>
                      <a:endParaRPr lang="en-GB"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GB" sz="1800" kern="1200" dirty="0">
                          <a:solidFill>
                            <a:schemeClr val="dk1"/>
                          </a:solidFill>
                          <a:effectLst/>
                          <a:latin typeface="+mn-lt"/>
                          <a:ea typeface="+mn-ea"/>
                          <a:cs typeface="+mn-cs"/>
                        </a:rPr>
                        <a:t>Mass on a spring, forces on an astronaut.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40016154"/>
                  </a:ext>
                </a:extLst>
              </a:tr>
              <a:tr h="365723">
                <a:tc>
                  <a:txBody>
                    <a:bodyPr/>
                    <a:lstStyle/>
                    <a:p>
                      <a:r>
                        <a:rPr lang="en-GB" sz="1800" kern="1200" dirty="0">
                          <a:solidFill>
                            <a:schemeClr val="dk1"/>
                          </a:solidFill>
                          <a:effectLst/>
                          <a:latin typeface="+mn-lt"/>
                          <a:ea typeface="+mn-ea"/>
                          <a:cs typeface="+mn-cs"/>
                        </a:rPr>
                        <a:t>4  </a:t>
                      </a:r>
                      <a:endParaRPr lang="en-GB"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GB" sz="1800" kern="1200" dirty="0">
                          <a:solidFill>
                            <a:schemeClr val="dk1"/>
                          </a:solidFill>
                          <a:effectLst/>
                          <a:latin typeface="+mn-lt"/>
                          <a:ea typeface="+mn-ea"/>
                          <a:cs typeface="+mn-cs"/>
                        </a:rPr>
                        <a:t>Loop-the-loop, forces on a swung ball.</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718063836"/>
                  </a:ext>
                </a:extLst>
              </a:tr>
              <a:tr h="365723">
                <a:tc>
                  <a:txBody>
                    <a:bodyPr/>
                    <a:lstStyle/>
                    <a:p>
                      <a:r>
                        <a:rPr lang="en-US"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GB" sz="1800" kern="1200" dirty="0">
                          <a:solidFill>
                            <a:schemeClr val="dk1"/>
                          </a:solidFill>
                          <a:effectLst/>
                          <a:latin typeface="+mn-lt"/>
                          <a:ea typeface="+mn-ea"/>
                          <a:cs typeface="+mn-cs"/>
                        </a:rPr>
                        <a:t>Concept map, ball in a bowl apparatus.</a:t>
                      </a:r>
                      <a:endParaRPr lang="en-GB"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456231943"/>
                  </a:ext>
                </a:extLst>
              </a:tr>
              <a:tr h="0">
                <a:tc gridSpan="2">
                  <a:txBody>
                    <a:bodyPr/>
                    <a:lstStyle/>
                    <a:p>
                      <a:endParaRPr lang="en-US"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852527138"/>
                  </a:ext>
                </a:extLst>
              </a:tr>
              <a:tr h="640015">
                <a:tc>
                  <a:txBody>
                    <a:bodyPr/>
                    <a:lstStyle/>
                    <a:p>
                      <a:r>
                        <a:rPr lang="en-US" dirty="0"/>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GB" sz="1800" kern="1200" dirty="0">
                          <a:solidFill>
                            <a:schemeClr val="dk1"/>
                          </a:solidFill>
                          <a:effectLst/>
                          <a:latin typeface="+mn-lt"/>
                          <a:ea typeface="+mn-ea"/>
                          <a:cs typeface="+mn-cs"/>
                        </a:rPr>
                        <a:t>Concept map ball thrown vertically, situation card sort</a:t>
                      </a:r>
                      <a:endParaRPr lang="en-GB"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950166566"/>
                  </a:ext>
                </a:extLst>
              </a:tr>
              <a:tr h="365723">
                <a:tc>
                  <a:txBody>
                    <a:bodyPr/>
                    <a:lstStyle/>
                    <a:p>
                      <a:r>
                        <a:rPr lang="en-US" dirty="0"/>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GB" sz="1800" kern="1200" dirty="0">
                          <a:solidFill>
                            <a:schemeClr val="dk1"/>
                          </a:solidFill>
                          <a:effectLst/>
                          <a:latin typeface="+mn-lt"/>
                          <a:ea typeface="+mn-ea"/>
                          <a:cs typeface="+mn-cs"/>
                        </a:rPr>
                        <a:t>Problem card sort, bag in a braking car </a:t>
                      </a:r>
                      <a:endParaRPr lang="en-GB"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921461877"/>
                  </a:ext>
                </a:extLst>
              </a:tr>
              <a:tr h="640015">
                <a:tc>
                  <a:txBody>
                    <a:bodyPr/>
                    <a:lstStyle/>
                    <a:p>
                      <a:r>
                        <a:rPr lang="en-US" dirty="0"/>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GB" sz="1800" kern="1200" dirty="0">
                          <a:solidFill>
                            <a:schemeClr val="dk1"/>
                          </a:solidFill>
                          <a:effectLst/>
                          <a:latin typeface="+mn-lt"/>
                          <a:ea typeface="+mn-ea"/>
                          <a:cs typeface="+mn-cs"/>
                        </a:rPr>
                        <a:t>Questions about concepts’ properties, Leaping from crouch question </a:t>
                      </a:r>
                      <a:endParaRPr lang="en-GB"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4264089659"/>
                  </a:ext>
                </a:extLst>
              </a:tr>
              <a:tr h="640015">
                <a:tc>
                  <a:txBody>
                    <a:bodyPr/>
                    <a:lstStyle/>
                    <a:p>
                      <a:r>
                        <a:rPr lang="en-US" dirty="0"/>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GB" sz="1800" kern="1200" dirty="0">
                          <a:solidFill>
                            <a:schemeClr val="dk1"/>
                          </a:solidFill>
                          <a:effectLst/>
                          <a:latin typeface="+mn-lt"/>
                          <a:ea typeface="+mn-ea"/>
                          <a:cs typeface="+mn-cs"/>
                        </a:rPr>
                        <a:t>Weightlessness questions, force concept ontology table</a:t>
                      </a:r>
                      <a:endParaRPr lang="en-GB"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652319813"/>
                  </a:ext>
                </a:extLst>
              </a:tr>
              <a:tr h="640015">
                <a:tc>
                  <a:txBody>
                    <a:bodyPr/>
                    <a:lstStyle/>
                    <a:p>
                      <a:r>
                        <a:rPr lang="en-US" dirty="0"/>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GB" sz="1800" kern="1200" dirty="0">
                          <a:solidFill>
                            <a:schemeClr val="dk1"/>
                          </a:solidFill>
                          <a:effectLst/>
                          <a:latin typeface="+mn-lt"/>
                          <a:ea typeface="+mn-ea"/>
                          <a:cs typeface="+mn-cs"/>
                        </a:rPr>
                        <a:t>Concept map, force concept questions, ball in bowl, pendulum, and mass on a spring </a:t>
                      </a:r>
                      <a:endParaRPr lang="en-GB"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845717227"/>
                  </a:ext>
                </a:extLst>
              </a:tr>
              <a:tr h="365723">
                <a:tc>
                  <a:txBody>
                    <a:bodyPr/>
                    <a:lstStyle/>
                    <a:p>
                      <a:r>
                        <a:rPr lang="en-US" dirty="0"/>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GB" sz="1800" kern="1200" dirty="0">
                          <a:solidFill>
                            <a:schemeClr val="dk1"/>
                          </a:solidFill>
                          <a:effectLst/>
                          <a:latin typeface="+mn-lt"/>
                          <a:ea typeface="+mn-ea"/>
                          <a:cs typeface="+mn-cs"/>
                        </a:rPr>
                        <a:t>Forces on astronaut, ball in bowl</a:t>
                      </a:r>
                      <a:endParaRPr lang="en-GB"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320775041"/>
                  </a:ext>
                </a:extLst>
              </a:tr>
              <a:tr h="0">
                <a:tc gridSpan="2">
                  <a:txBody>
                    <a:bodyPr/>
                    <a:lstStyle/>
                    <a:p>
                      <a:endParaRPr lang="en-US" sz="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664818174"/>
                  </a:ext>
                </a:extLst>
              </a:tr>
              <a:tr h="914308">
                <a:tc>
                  <a:txBody>
                    <a:bodyPr/>
                    <a:lstStyle/>
                    <a:p>
                      <a:r>
                        <a:rPr lang="en-US" dirty="0"/>
                        <a:t>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GB" sz="1800" kern="1200" dirty="0">
                          <a:solidFill>
                            <a:schemeClr val="dk1"/>
                          </a:solidFill>
                          <a:effectLst/>
                          <a:latin typeface="+mn-lt"/>
                          <a:ea typeface="+mn-ea"/>
                          <a:cs typeface="+mn-cs"/>
                        </a:rPr>
                        <a:t>Concept map, force concept questions, pendulum, Ball in a bowl, mass on spring, forces on an astronaut, force concept ontology table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250392622"/>
                  </a:ext>
                </a:extLst>
              </a:tr>
            </a:tbl>
          </a:graphicData>
        </a:graphic>
      </p:graphicFrame>
      <p:sp>
        <p:nvSpPr>
          <p:cNvPr id="4" name="Rectangle 3">
            <a:extLst>
              <a:ext uri="{FF2B5EF4-FFF2-40B4-BE49-F238E27FC236}">
                <a16:creationId xmlns:a16="http://schemas.microsoft.com/office/drawing/2014/main" id="{BE34F1B2-5363-B54B-BFBE-A600EC56E5D4}"/>
              </a:ext>
            </a:extLst>
          </p:cNvPr>
          <p:cNvSpPr/>
          <p:nvPr/>
        </p:nvSpPr>
        <p:spPr>
          <a:xfrm>
            <a:off x="7303169" y="420394"/>
            <a:ext cx="2261936" cy="277438"/>
          </a:xfrm>
          <a:prstGeom prst="rect">
            <a:avLst/>
          </a:prstGeom>
          <a:solidFill>
            <a:schemeClr val="accent5">
              <a:alpha val="4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l"/>
            <a:endParaRPr lang="en-US" sz="1400" b="1" dirty="0">
              <a:solidFill>
                <a:schemeClr val="tx1"/>
              </a:solidFill>
              <a:cs typeface="Georgia"/>
            </a:endParaRPr>
          </a:p>
        </p:txBody>
      </p:sp>
      <p:sp>
        <p:nvSpPr>
          <p:cNvPr id="8" name="Rectangle 7">
            <a:extLst>
              <a:ext uri="{FF2B5EF4-FFF2-40B4-BE49-F238E27FC236}">
                <a16:creationId xmlns:a16="http://schemas.microsoft.com/office/drawing/2014/main" id="{90F9233A-C05E-CD41-986A-8698D4C4CCFF}"/>
              </a:ext>
            </a:extLst>
          </p:cNvPr>
          <p:cNvSpPr/>
          <p:nvPr/>
        </p:nvSpPr>
        <p:spPr>
          <a:xfrm>
            <a:off x="8548437" y="5880320"/>
            <a:ext cx="2261936" cy="277438"/>
          </a:xfrm>
          <a:prstGeom prst="rect">
            <a:avLst/>
          </a:prstGeom>
          <a:solidFill>
            <a:schemeClr val="accent5">
              <a:alpha val="4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l"/>
            <a:endParaRPr lang="en-US" sz="1400" b="1" dirty="0">
              <a:solidFill>
                <a:schemeClr val="tx1"/>
              </a:solidFill>
              <a:cs typeface="Georgia"/>
            </a:endParaRPr>
          </a:p>
        </p:txBody>
      </p:sp>
      <p:sp>
        <p:nvSpPr>
          <p:cNvPr id="9" name="Rectangle 8">
            <a:extLst>
              <a:ext uri="{FF2B5EF4-FFF2-40B4-BE49-F238E27FC236}">
                <a16:creationId xmlns:a16="http://schemas.microsoft.com/office/drawing/2014/main" id="{094949E4-DC2D-5B43-9657-C12757FFB686}"/>
              </a:ext>
            </a:extLst>
          </p:cNvPr>
          <p:cNvSpPr/>
          <p:nvPr/>
        </p:nvSpPr>
        <p:spPr>
          <a:xfrm>
            <a:off x="8637337" y="4699220"/>
            <a:ext cx="2261936" cy="277438"/>
          </a:xfrm>
          <a:prstGeom prst="rect">
            <a:avLst/>
          </a:prstGeom>
          <a:solidFill>
            <a:schemeClr val="accent5">
              <a:alpha val="4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l"/>
            <a:endParaRPr lang="en-US" sz="1400" b="1" dirty="0">
              <a:solidFill>
                <a:schemeClr val="tx1"/>
              </a:solidFill>
              <a:cs typeface="Georgia"/>
            </a:endParaRPr>
          </a:p>
        </p:txBody>
      </p:sp>
      <p:sp>
        <p:nvSpPr>
          <p:cNvPr id="10" name="Rectangle 9">
            <a:extLst>
              <a:ext uri="{FF2B5EF4-FFF2-40B4-BE49-F238E27FC236}">
                <a16:creationId xmlns:a16="http://schemas.microsoft.com/office/drawing/2014/main" id="{8D6D3E0F-1092-0142-AF36-82A47F464AA0}"/>
              </a:ext>
            </a:extLst>
          </p:cNvPr>
          <p:cNvSpPr/>
          <p:nvPr/>
        </p:nvSpPr>
        <p:spPr>
          <a:xfrm>
            <a:off x="7303169" y="761281"/>
            <a:ext cx="939131" cy="277437"/>
          </a:xfrm>
          <a:prstGeom prst="rect">
            <a:avLst/>
          </a:prstGeom>
          <a:solidFill>
            <a:schemeClr val="accent6">
              <a:lumMod val="40000"/>
              <a:lumOff val="60000"/>
              <a:alpha val="4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l"/>
            <a:endParaRPr lang="en-US" sz="1400" b="1" dirty="0">
              <a:solidFill>
                <a:schemeClr val="tx1"/>
              </a:solidFill>
              <a:cs typeface="Georgia"/>
            </a:endParaRPr>
          </a:p>
        </p:txBody>
      </p:sp>
      <p:sp>
        <p:nvSpPr>
          <p:cNvPr id="11" name="Rectangle 10">
            <a:extLst>
              <a:ext uri="{FF2B5EF4-FFF2-40B4-BE49-F238E27FC236}">
                <a16:creationId xmlns:a16="http://schemas.microsoft.com/office/drawing/2014/main" id="{4312043C-9BAD-3D40-A833-1E6606F8115C}"/>
              </a:ext>
            </a:extLst>
          </p:cNvPr>
          <p:cNvSpPr/>
          <p:nvPr/>
        </p:nvSpPr>
        <p:spPr>
          <a:xfrm>
            <a:off x="7277769" y="4964584"/>
            <a:ext cx="939131" cy="277437"/>
          </a:xfrm>
          <a:prstGeom prst="rect">
            <a:avLst/>
          </a:prstGeom>
          <a:solidFill>
            <a:schemeClr val="accent6">
              <a:lumMod val="40000"/>
              <a:lumOff val="60000"/>
              <a:alpha val="4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l"/>
            <a:endParaRPr lang="en-US" sz="1400" b="1" dirty="0">
              <a:solidFill>
                <a:schemeClr val="tx1"/>
              </a:solidFill>
              <a:cs typeface="Georgia"/>
            </a:endParaRPr>
          </a:p>
        </p:txBody>
      </p:sp>
      <p:sp>
        <p:nvSpPr>
          <p:cNvPr id="12" name="Rectangle 11">
            <a:extLst>
              <a:ext uri="{FF2B5EF4-FFF2-40B4-BE49-F238E27FC236}">
                <a16:creationId xmlns:a16="http://schemas.microsoft.com/office/drawing/2014/main" id="{E0178D2E-EB04-354F-9AE2-BFC9DC1B8C64}"/>
              </a:ext>
            </a:extLst>
          </p:cNvPr>
          <p:cNvSpPr/>
          <p:nvPr/>
        </p:nvSpPr>
        <p:spPr>
          <a:xfrm>
            <a:off x="10931357" y="5895350"/>
            <a:ext cx="939131" cy="277437"/>
          </a:xfrm>
          <a:prstGeom prst="rect">
            <a:avLst/>
          </a:prstGeom>
          <a:solidFill>
            <a:schemeClr val="accent6">
              <a:lumMod val="40000"/>
              <a:lumOff val="60000"/>
              <a:alpha val="4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l"/>
            <a:endParaRPr lang="en-US" sz="1400" b="1" dirty="0">
              <a:solidFill>
                <a:schemeClr val="tx1"/>
              </a:solidFill>
              <a:cs typeface="Georgia"/>
            </a:endParaRPr>
          </a:p>
        </p:txBody>
      </p:sp>
      <p:sp>
        <p:nvSpPr>
          <p:cNvPr id="13" name="Rectangle 12">
            <a:extLst>
              <a:ext uri="{FF2B5EF4-FFF2-40B4-BE49-F238E27FC236}">
                <a16:creationId xmlns:a16="http://schemas.microsoft.com/office/drawing/2014/main" id="{09521BDC-B7D3-194B-B294-032046A1FEE3}"/>
              </a:ext>
            </a:extLst>
          </p:cNvPr>
          <p:cNvSpPr/>
          <p:nvPr/>
        </p:nvSpPr>
        <p:spPr>
          <a:xfrm>
            <a:off x="7277769" y="1167424"/>
            <a:ext cx="1624931" cy="277437"/>
          </a:xfrm>
          <a:prstGeom prst="rect">
            <a:avLst/>
          </a:prstGeom>
          <a:solidFill>
            <a:schemeClr val="accent3">
              <a:lumMod val="40000"/>
              <a:lumOff val="60000"/>
              <a:alpha val="4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l"/>
            <a:endParaRPr lang="en-US" sz="1400" b="1" dirty="0">
              <a:solidFill>
                <a:schemeClr val="tx1"/>
              </a:solidFill>
              <a:cs typeface="Georgia"/>
            </a:endParaRPr>
          </a:p>
        </p:txBody>
      </p:sp>
      <p:sp>
        <p:nvSpPr>
          <p:cNvPr id="14" name="Rectangle 13">
            <a:extLst>
              <a:ext uri="{FF2B5EF4-FFF2-40B4-BE49-F238E27FC236}">
                <a16:creationId xmlns:a16="http://schemas.microsoft.com/office/drawing/2014/main" id="{FBE998D0-C100-1F45-AA2B-80A222E2374D}"/>
              </a:ext>
            </a:extLst>
          </p:cNvPr>
          <p:cNvSpPr/>
          <p:nvPr/>
        </p:nvSpPr>
        <p:spPr>
          <a:xfrm>
            <a:off x="8751637" y="4964583"/>
            <a:ext cx="1624931" cy="277437"/>
          </a:xfrm>
          <a:prstGeom prst="rect">
            <a:avLst/>
          </a:prstGeom>
          <a:solidFill>
            <a:schemeClr val="accent3">
              <a:lumMod val="40000"/>
              <a:lumOff val="60000"/>
              <a:alpha val="4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l"/>
            <a:endParaRPr lang="en-US" sz="1400" b="1" dirty="0">
              <a:solidFill>
                <a:schemeClr val="tx1"/>
              </a:solidFill>
              <a:cs typeface="Georgia"/>
            </a:endParaRPr>
          </a:p>
        </p:txBody>
      </p:sp>
      <p:sp>
        <p:nvSpPr>
          <p:cNvPr id="15" name="Rectangle 14">
            <a:extLst>
              <a:ext uri="{FF2B5EF4-FFF2-40B4-BE49-F238E27FC236}">
                <a16:creationId xmlns:a16="http://schemas.microsoft.com/office/drawing/2014/main" id="{CBDB46CF-BBC3-0A45-A3CC-B66BE1649B70}"/>
              </a:ext>
            </a:extLst>
          </p:cNvPr>
          <p:cNvSpPr/>
          <p:nvPr/>
        </p:nvSpPr>
        <p:spPr>
          <a:xfrm>
            <a:off x="8548437" y="6157758"/>
            <a:ext cx="1516647" cy="277437"/>
          </a:xfrm>
          <a:prstGeom prst="rect">
            <a:avLst/>
          </a:prstGeom>
          <a:solidFill>
            <a:schemeClr val="accent3">
              <a:lumMod val="40000"/>
              <a:lumOff val="60000"/>
              <a:alpha val="4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l"/>
            <a:endParaRPr lang="en-US" sz="1400" b="1" dirty="0">
              <a:solidFill>
                <a:schemeClr val="tx1"/>
              </a:solidFill>
              <a:cs typeface="Georgia"/>
            </a:endParaRPr>
          </a:p>
        </p:txBody>
      </p:sp>
      <p:sp>
        <p:nvSpPr>
          <p:cNvPr id="16" name="Rectangle 15">
            <a:extLst>
              <a:ext uri="{FF2B5EF4-FFF2-40B4-BE49-F238E27FC236}">
                <a16:creationId xmlns:a16="http://schemas.microsoft.com/office/drawing/2014/main" id="{57072AE0-6F31-5842-8F90-01203E1DEB7B}"/>
              </a:ext>
            </a:extLst>
          </p:cNvPr>
          <p:cNvSpPr/>
          <p:nvPr/>
        </p:nvSpPr>
        <p:spPr>
          <a:xfrm>
            <a:off x="8955839" y="1161387"/>
            <a:ext cx="2169361" cy="277437"/>
          </a:xfrm>
          <a:prstGeom prst="rect">
            <a:avLst/>
          </a:prstGeom>
          <a:solidFill>
            <a:schemeClr val="accent1">
              <a:lumMod val="40000"/>
              <a:lumOff val="60000"/>
              <a:alpha val="4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l"/>
            <a:endParaRPr lang="en-US" sz="1400" b="1" dirty="0">
              <a:solidFill>
                <a:schemeClr val="tx1"/>
              </a:solidFill>
              <a:cs typeface="Georgia"/>
            </a:endParaRPr>
          </a:p>
        </p:txBody>
      </p:sp>
      <p:sp>
        <p:nvSpPr>
          <p:cNvPr id="17" name="Rectangle 16">
            <a:extLst>
              <a:ext uri="{FF2B5EF4-FFF2-40B4-BE49-F238E27FC236}">
                <a16:creationId xmlns:a16="http://schemas.microsoft.com/office/drawing/2014/main" id="{C195F74E-F8B1-DC47-BD32-CB78F1265616}"/>
              </a:ext>
            </a:extLst>
          </p:cNvPr>
          <p:cNvSpPr/>
          <p:nvPr/>
        </p:nvSpPr>
        <p:spPr>
          <a:xfrm>
            <a:off x="10097169" y="6151603"/>
            <a:ext cx="1307432" cy="277437"/>
          </a:xfrm>
          <a:prstGeom prst="rect">
            <a:avLst/>
          </a:prstGeom>
          <a:solidFill>
            <a:schemeClr val="accent1">
              <a:lumMod val="40000"/>
              <a:lumOff val="60000"/>
              <a:alpha val="4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l"/>
            <a:endParaRPr lang="en-US" sz="1400" b="1" dirty="0">
              <a:solidFill>
                <a:schemeClr val="tx1"/>
              </a:solidFill>
              <a:cs typeface="Georgia"/>
            </a:endParaRPr>
          </a:p>
        </p:txBody>
      </p:sp>
      <p:sp>
        <p:nvSpPr>
          <p:cNvPr id="18" name="Rectangle 17">
            <a:extLst>
              <a:ext uri="{FF2B5EF4-FFF2-40B4-BE49-F238E27FC236}">
                <a16:creationId xmlns:a16="http://schemas.microsoft.com/office/drawing/2014/main" id="{84EFC9D5-DEC7-F94F-897C-101ED0CAE2E5}"/>
              </a:ext>
            </a:extLst>
          </p:cNvPr>
          <p:cNvSpPr/>
          <p:nvPr/>
        </p:nvSpPr>
        <p:spPr>
          <a:xfrm>
            <a:off x="7241005" y="6429040"/>
            <a:ext cx="988595" cy="277437"/>
          </a:xfrm>
          <a:prstGeom prst="rect">
            <a:avLst/>
          </a:prstGeom>
          <a:solidFill>
            <a:schemeClr val="accent1">
              <a:lumMod val="40000"/>
              <a:lumOff val="60000"/>
              <a:alpha val="4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l"/>
            <a:endParaRPr lang="en-US" sz="1400" b="1" dirty="0">
              <a:solidFill>
                <a:schemeClr val="tx1"/>
              </a:solidFill>
              <a:cs typeface="Georgia"/>
            </a:endParaRPr>
          </a:p>
        </p:txBody>
      </p:sp>
      <p:sp>
        <p:nvSpPr>
          <p:cNvPr id="19" name="Rectangle 18">
            <a:extLst>
              <a:ext uri="{FF2B5EF4-FFF2-40B4-BE49-F238E27FC236}">
                <a16:creationId xmlns:a16="http://schemas.microsoft.com/office/drawing/2014/main" id="{B96978F1-B038-B943-B35B-E58CD57E7FCD}"/>
              </a:ext>
            </a:extLst>
          </p:cNvPr>
          <p:cNvSpPr/>
          <p:nvPr/>
        </p:nvSpPr>
        <p:spPr>
          <a:xfrm>
            <a:off x="7277770" y="1881343"/>
            <a:ext cx="1270668" cy="277437"/>
          </a:xfrm>
          <a:prstGeom prst="rect">
            <a:avLst/>
          </a:prstGeom>
          <a:solidFill>
            <a:srgbClr val="D78CF4">
              <a:alpha val="45882"/>
            </a:srgbClr>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l"/>
            <a:endParaRPr lang="en-US" sz="1400" b="1" dirty="0">
              <a:solidFill>
                <a:schemeClr val="tx1"/>
              </a:solidFill>
              <a:cs typeface="Georgia"/>
            </a:endParaRPr>
          </a:p>
        </p:txBody>
      </p:sp>
      <p:sp>
        <p:nvSpPr>
          <p:cNvPr id="20" name="Rectangle 19">
            <a:extLst>
              <a:ext uri="{FF2B5EF4-FFF2-40B4-BE49-F238E27FC236}">
                <a16:creationId xmlns:a16="http://schemas.microsoft.com/office/drawing/2014/main" id="{E60B702B-CB52-3549-BDFE-37C1438031FC}"/>
              </a:ext>
            </a:extLst>
          </p:cNvPr>
          <p:cNvSpPr/>
          <p:nvPr/>
        </p:nvSpPr>
        <p:spPr>
          <a:xfrm>
            <a:off x="7277770" y="2401355"/>
            <a:ext cx="1270668" cy="277437"/>
          </a:xfrm>
          <a:prstGeom prst="rect">
            <a:avLst/>
          </a:prstGeom>
          <a:solidFill>
            <a:srgbClr val="D78CF4">
              <a:alpha val="45882"/>
            </a:srgbClr>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l"/>
            <a:endParaRPr lang="en-US" sz="1400" b="1" dirty="0">
              <a:solidFill>
                <a:schemeClr val="tx1"/>
              </a:solidFill>
              <a:cs typeface="Georgia"/>
            </a:endParaRPr>
          </a:p>
        </p:txBody>
      </p:sp>
      <p:sp>
        <p:nvSpPr>
          <p:cNvPr id="21" name="Rectangle 20">
            <a:extLst>
              <a:ext uri="{FF2B5EF4-FFF2-40B4-BE49-F238E27FC236}">
                <a16:creationId xmlns:a16="http://schemas.microsoft.com/office/drawing/2014/main" id="{6F049E3F-6314-5B42-8E96-DC60A3D688D3}"/>
              </a:ext>
            </a:extLst>
          </p:cNvPr>
          <p:cNvSpPr/>
          <p:nvPr/>
        </p:nvSpPr>
        <p:spPr>
          <a:xfrm>
            <a:off x="7241005" y="5829116"/>
            <a:ext cx="1270668" cy="277437"/>
          </a:xfrm>
          <a:prstGeom prst="rect">
            <a:avLst/>
          </a:prstGeom>
          <a:solidFill>
            <a:srgbClr val="D78CF4">
              <a:alpha val="45882"/>
            </a:srgbClr>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l"/>
            <a:endParaRPr lang="en-US" sz="1400" b="1" dirty="0">
              <a:solidFill>
                <a:schemeClr val="tx1"/>
              </a:solidFill>
              <a:cs typeface="Georgia"/>
            </a:endParaRPr>
          </a:p>
        </p:txBody>
      </p:sp>
      <p:sp>
        <p:nvSpPr>
          <p:cNvPr id="22" name="Rectangle 21">
            <a:extLst>
              <a:ext uri="{FF2B5EF4-FFF2-40B4-BE49-F238E27FC236}">
                <a16:creationId xmlns:a16="http://schemas.microsoft.com/office/drawing/2014/main" id="{172ADD53-4ABC-A341-97A5-1DD4969449E9}"/>
              </a:ext>
            </a:extLst>
          </p:cNvPr>
          <p:cNvSpPr/>
          <p:nvPr/>
        </p:nvSpPr>
        <p:spPr>
          <a:xfrm>
            <a:off x="8637337" y="1871723"/>
            <a:ext cx="2294020" cy="277437"/>
          </a:xfrm>
          <a:prstGeom prst="rect">
            <a:avLst/>
          </a:prstGeom>
          <a:solidFill>
            <a:schemeClr val="accent4">
              <a:lumMod val="40000"/>
              <a:lumOff val="60000"/>
              <a:alpha val="4588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l"/>
            <a:endParaRPr lang="en-US" sz="1400" b="1" dirty="0">
              <a:solidFill>
                <a:schemeClr val="tx1"/>
              </a:solidFill>
              <a:cs typeface="Georgia"/>
            </a:endParaRPr>
          </a:p>
        </p:txBody>
      </p:sp>
      <p:sp>
        <p:nvSpPr>
          <p:cNvPr id="23" name="Rectangle 22">
            <a:extLst>
              <a:ext uri="{FF2B5EF4-FFF2-40B4-BE49-F238E27FC236}">
                <a16:creationId xmlns:a16="http://schemas.microsoft.com/office/drawing/2014/main" id="{0CF53844-E826-C048-A81B-2A015BDD998F}"/>
              </a:ext>
            </a:extLst>
          </p:cNvPr>
          <p:cNvSpPr/>
          <p:nvPr/>
        </p:nvSpPr>
        <p:spPr>
          <a:xfrm>
            <a:off x="9224210" y="5338146"/>
            <a:ext cx="1152358" cy="264737"/>
          </a:xfrm>
          <a:prstGeom prst="rect">
            <a:avLst/>
          </a:prstGeom>
          <a:solidFill>
            <a:schemeClr val="accent4">
              <a:lumMod val="40000"/>
              <a:lumOff val="60000"/>
              <a:alpha val="4588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l"/>
            <a:endParaRPr lang="en-US" sz="1400" b="1" dirty="0">
              <a:solidFill>
                <a:schemeClr val="tx1"/>
              </a:solidFill>
              <a:cs typeface="Georgia"/>
            </a:endParaRPr>
          </a:p>
        </p:txBody>
      </p:sp>
      <p:sp>
        <p:nvSpPr>
          <p:cNvPr id="24" name="Rectangle 23">
            <a:extLst>
              <a:ext uri="{FF2B5EF4-FFF2-40B4-BE49-F238E27FC236}">
                <a16:creationId xmlns:a16="http://schemas.microsoft.com/office/drawing/2014/main" id="{C5B1E956-97CF-5B48-A344-3677DD7F54F8}"/>
              </a:ext>
            </a:extLst>
          </p:cNvPr>
          <p:cNvSpPr/>
          <p:nvPr/>
        </p:nvSpPr>
        <p:spPr>
          <a:xfrm>
            <a:off x="10969457" y="4714729"/>
            <a:ext cx="1152358" cy="264737"/>
          </a:xfrm>
          <a:prstGeom prst="rect">
            <a:avLst/>
          </a:prstGeom>
          <a:solidFill>
            <a:schemeClr val="accent4">
              <a:lumMod val="40000"/>
              <a:lumOff val="60000"/>
              <a:alpha val="4588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l"/>
            <a:endParaRPr lang="en-US" sz="1400" b="1" dirty="0">
              <a:solidFill>
                <a:schemeClr val="tx1"/>
              </a:solidFill>
              <a:cs typeface="Georgia"/>
            </a:endParaRPr>
          </a:p>
        </p:txBody>
      </p:sp>
      <p:sp>
        <p:nvSpPr>
          <p:cNvPr id="25" name="Rectangle 24">
            <a:extLst>
              <a:ext uri="{FF2B5EF4-FFF2-40B4-BE49-F238E27FC236}">
                <a16:creationId xmlns:a16="http://schemas.microsoft.com/office/drawing/2014/main" id="{0E953070-2DAF-034A-96F9-4107B31E163D}"/>
              </a:ext>
            </a:extLst>
          </p:cNvPr>
          <p:cNvSpPr/>
          <p:nvPr/>
        </p:nvSpPr>
        <p:spPr>
          <a:xfrm>
            <a:off x="7256379" y="5340247"/>
            <a:ext cx="1862222" cy="274711"/>
          </a:xfrm>
          <a:prstGeom prst="rect">
            <a:avLst/>
          </a:prstGeom>
          <a:solidFill>
            <a:schemeClr val="accent1">
              <a:lumMod val="40000"/>
              <a:lumOff val="60000"/>
              <a:alpha val="4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l"/>
            <a:endParaRPr lang="en-US" sz="1400" b="1" dirty="0">
              <a:solidFill>
                <a:schemeClr val="tx1"/>
              </a:solidFill>
              <a:cs typeface="Georgia"/>
            </a:endParaRPr>
          </a:p>
        </p:txBody>
      </p:sp>
      <p:sp>
        <p:nvSpPr>
          <p:cNvPr id="26" name="Rectangle 25">
            <a:extLst>
              <a:ext uri="{FF2B5EF4-FFF2-40B4-BE49-F238E27FC236}">
                <a16:creationId xmlns:a16="http://schemas.microsoft.com/office/drawing/2014/main" id="{F2A98B43-3439-D744-8734-FF7FB558EE30}"/>
              </a:ext>
            </a:extLst>
          </p:cNvPr>
          <p:cNvSpPr/>
          <p:nvPr/>
        </p:nvSpPr>
        <p:spPr>
          <a:xfrm>
            <a:off x="7243678" y="6140461"/>
            <a:ext cx="1152358" cy="264737"/>
          </a:xfrm>
          <a:prstGeom prst="rect">
            <a:avLst/>
          </a:prstGeom>
          <a:solidFill>
            <a:schemeClr val="accent4">
              <a:lumMod val="40000"/>
              <a:lumOff val="60000"/>
              <a:alpha val="4588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l"/>
            <a:endParaRPr lang="en-US" sz="1400" b="1" dirty="0">
              <a:solidFill>
                <a:schemeClr val="tx1"/>
              </a:solidFill>
              <a:cs typeface="Georgia"/>
            </a:endParaRPr>
          </a:p>
        </p:txBody>
      </p:sp>
      <p:sp>
        <p:nvSpPr>
          <p:cNvPr id="27" name="Rectangle 26">
            <a:extLst>
              <a:ext uri="{FF2B5EF4-FFF2-40B4-BE49-F238E27FC236}">
                <a16:creationId xmlns:a16="http://schemas.microsoft.com/office/drawing/2014/main" id="{1D0F208E-43C7-A44E-8389-71AA60295538}"/>
              </a:ext>
            </a:extLst>
          </p:cNvPr>
          <p:cNvSpPr/>
          <p:nvPr/>
        </p:nvSpPr>
        <p:spPr>
          <a:xfrm>
            <a:off x="9767564" y="4048845"/>
            <a:ext cx="2261936" cy="277438"/>
          </a:xfrm>
          <a:prstGeom prst="rect">
            <a:avLst/>
          </a:prstGeom>
          <a:solidFill>
            <a:schemeClr val="accent6">
              <a:lumMod val="75000"/>
              <a:alpha val="4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l"/>
            <a:endParaRPr lang="en-US" sz="1400" b="1" dirty="0">
              <a:solidFill>
                <a:schemeClr val="tx1"/>
              </a:solidFill>
              <a:cs typeface="Georgia"/>
            </a:endParaRPr>
          </a:p>
        </p:txBody>
      </p:sp>
      <p:sp>
        <p:nvSpPr>
          <p:cNvPr id="28" name="Rectangle 27">
            <a:extLst>
              <a:ext uri="{FF2B5EF4-FFF2-40B4-BE49-F238E27FC236}">
                <a16:creationId xmlns:a16="http://schemas.microsoft.com/office/drawing/2014/main" id="{E5644E21-D2BD-554D-8ACD-372A1EC36A4E}"/>
              </a:ext>
            </a:extLst>
          </p:cNvPr>
          <p:cNvSpPr/>
          <p:nvPr/>
        </p:nvSpPr>
        <p:spPr>
          <a:xfrm>
            <a:off x="8304461" y="6410739"/>
            <a:ext cx="2664995" cy="289584"/>
          </a:xfrm>
          <a:prstGeom prst="rect">
            <a:avLst/>
          </a:prstGeom>
          <a:solidFill>
            <a:schemeClr val="accent6">
              <a:lumMod val="75000"/>
              <a:alpha val="4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l"/>
            <a:endParaRPr lang="en-US" sz="1400" b="1" dirty="0">
              <a:solidFill>
                <a:schemeClr val="tx1"/>
              </a:solidFill>
              <a:cs typeface="Georgia"/>
            </a:endParaRPr>
          </a:p>
        </p:txBody>
      </p:sp>
      <p:sp>
        <p:nvSpPr>
          <p:cNvPr id="29" name="Rectangle 28">
            <a:extLst>
              <a:ext uri="{FF2B5EF4-FFF2-40B4-BE49-F238E27FC236}">
                <a16:creationId xmlns:a16="http://schemas.microsoft.com/office/drawing/2014/main" id="{2D389407-6560-EF47-9F56-DF87C1BC365C}"/>
              </a:ext>
            </a:extLst>
          </p:cNvPr>
          <p:cNvSpPr/>
          <p:nvPr/>
        </p:nvSpPr>
        <p:spPr>
          <a:xfrm>
            <a:off x="7256379" y="4342852"/>
            <a:ext cx="668421" cy="283475"/>
          </a:xfrm>
          <a:prstGeom prst="rect">
            <a:avLst/>
          </a:prstGeom>
          <a:solidFill>
            <a:schemeClr val="accent6">
              <a:lumMod val="75000"/>
              <a:alpha val="4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l"/>
            <a:endParaRPr lang="en-US" sz="1400" b="1" dirty="0">
              <a:solidFill>
                <a:schemeClr val="tx1"/>
              </a:solidFill>
              <a:cs typeface="Georgia"/>
            </a:endParaRPr>
          </a:p>
        </p:txBody>
      </p:sp>
    </p:spTree>
    <p:extLst>
      <p:ext uri="{BB962C8B-B14F-4D97-AF65-F5344CB8AC3E}">
        <p14:creationId xmlns:p14="http://schemas.microsoft.com/office/powerpoint/2010/main" val="5821319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4"/>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5"/>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6"/>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7"/>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28"/>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8C1B1-1BB6-2941-8150-FDC35B39E389}"/>
              </a:ext>
            </a:extLst>
          </p:cNvPr>
          <p:cNvSpPr>
            <a:spLocks noGrp="1"/>
          </p:cNvSpPr>
          <p:nvPr>
            <p:ph type="title"/>
          </p:nvPr>
        </p:nvSpPr>
        <p:spPr/>
        <p:txBody>
          <a:bodyPr/>
          <a:lstStyle/>
          <a:p>
            <a:r>
              <a:rPr lang="en-US" dirty="0"/>
              <a:t>Data analysis</a:t>
            </a:r>
          </a:p>
        </p:txBody>
      </p:sp>
      <p:pic>
        <p:nvPicPr>
          <p:cNvPr id="5" name="Content Placeholder 4">
            <a:extLst>
              <a:ext uri="{FF2B5EF4-FFF2-40B4-BE49-F238E27FC236}">
                <a16:creationId xmlns:a16="http://schemas.microsoft.com/office/drawing/2014/main" id="{4F15E055-0DDD-3246-A379-BB6E70EF0194}"/>
              </a:ext>
            </a:extLst>
          </p:cNvPr>
          <p:cNvPicPr>
            <a:picLocks noGrp="1" noChangeAspect="1"/>
          </p:cNvPicPr>
          <p:nvPr>
            <p:ph sz="half" idx="1"/>
          </p:nvPr>
        </p:nvPicPr>
        <p:blipFill>
          <a:blip r:embed="rId3"/>
          <a:stretch>
            <a:fillRect/>
          </a:stretch>
        </p:blipFill>
        <p:spPr>
          <a:xfrm>
            <a:off x="218730" y="1679982"/>
            <a:ext cx="11493270" cy="3566292"/>
          </a:xfrm>
          <a:prstGeom prst="rect">
            <a:avLst/>
          </a:prstGeom>
        </p:spPr>
      </p:pic>
      <p:sp>
        <p:nvSpPr>
          <p:cNvPr id="6" name="Content Placeholder 4">
            <a:extLst>
              <a:ext uri="{FF2B5EF4-FFF2-40B4-BE49-F238E27FC236}">
                <a16:creationId xmlns:a16="http://schemas.microsoft.com/office/drawing/2014/main" id="{48014523-4F52-044C-BB23-CD2751DD7389}"/>
              </a:ext>
            </a:extLst>
          </p:cNvPr>
          <p:cNvSpPr txBox="1">
            <a:spLocks/>
          </p:cNvSpPr>
          <p:nvPr/>
        </p:nvSpPr>
        <p:spPr>
          <a:xfrm>
            <a:off x="191242" y="714292"/>
            <a:ext cx="10857758" cy="4860560"/>
          </a:xfrm>
          <a:prstGeom prst="rect">
            <a:avLst/>
          </a:prstGeom>
        </p:spPr>
        <p:txBody>
          <a:bodyPr vert="horz" lIns="0" tIns="0" rIns="0" bIns="0" rtlCol="0">
            <a:normAutofit/>
          </a:bodyPr>
          <a:lstStyle>
            <a:lvl1pPr marL="0" indent="0" algn="l" defTabSz="457200" rtl="0" eaLnBrk="1" latinLnBrk="0" hangingPunct="1">
              <a:lnSpc>
                <a:spcPct val="120000"/>
              </a:lnSpc>
              <a:spcBef>
                <a:spcPts val="0"/>
              </a:spcBef>
              <a:buClr>
                <a:srgbClr val="0A2D50"/>
              </a:buClr>
              <a:buFont typeface="Arial"/>
              <a:buNone/>
              <a:defRPr lang="en-GB" sz="2000" kern="1200" dirty="0" smtClean="0">
                <a:solidFill>
                  <a:schemeClr val="tx1"/>
                </a:solidFill>
                <a:latin typeface="+mn-lt"/>
                <a:ea typeface="+mn-ea"/>
                <a:cs typeface="Georgia"/>
              </a:defRPr>
            </a:lvl1pPr>
            <a:lvl2pPr marL="0" indent="0" algn="l" defTabSz="457200" rtl="0" eaLnBrk="1" latinLnBrk="0" hangingPunct="1">
              <a:lnSpc>
                <a:spcPct val="120000"/>
              </a:lnSpc>
              <a:spcBef>
                <a:spcPts val="0"/>
              </a:spcBef>
              <a:buClr>
                <a:srgbClr val="0A2D50"/>
              </a:buClr>
              <a:buFont typeface="Arial"/>
              <a:buNone/>
              <a:defRPr sz="2000" kern="1200">
                <a:solidFill>
                  <a:schemeClr val="tx1"/>
                </a:solidFill>
                <a:latin typeface="+mn-lt"/>
                <a:ea typeface="+mn-ea"/>
                <a:cs typeface="Georgia"/>
              </a:defRPr>
            </a:lvl2pPr>
            <a:lvl3pPr marL="268715" indent="-268715" algn="l" defTabSz="457200" rtl="0" eaLnBrk="1" latinLnBrk="0" hangingPunct="1">
              <a:lnSpc>
                <a:spcPct val="120000"/>
              </a:lnSpc>
              <a:spcBef>
                <a:spcPts val="0"/>
              </a:spcBef>
              <a:buClr>
                <a:srgbClr val="0A2D50"/>
              </a:buClr>
              <a:buFont typeface="Arial"/>
              <a:buChar char="•"/>
              <a:defRPr sz="2000" kern="1200">
                <a:solidFill>
                  <a:schemeClr val="tx1"/>
                </a:solidFill>
                <a:latin typeface="+mn-lt"/>
                <a:ea typeface="+mn-ea"/>
                <a:cs typeface="Georgia"/>
              </a:defRPr>
            </a:lvl3pPr>
            <a:lvl4pPr marL="537429" indent="-268715" algn="l" defTabSz="457200" rtl="0" eaLnBrk="1" latinLnBrk="0" hangingPunct="1">
              <a:lnSpc>
                <a:spcPct val="120000"/>
              </a:lnSpc>
              <a:spcBef>
                <a:spcPts val="0"/>
              </a:spcBef>
              <a:buClr>
                <a:srgbClr val="0A2D50"/>
              </a:buClr>
              <a:buFont typeface="Arial"/>
              <a:buChar char="•"/>
              <a:defRPr sz="2000" kern="1200">
                <a:solidFill>
                  <a:schemeClr val="tx1"/>
                </a:solidFill>
                <a:latin typeface="+mn-lt"/>
                <a:ea typeface="+mn-ea"/>
                <a:cs typeface="Georgia"/>
              </a:defRPr>
            </a:lvl4pPr>
            <a:lvl5pPr marL="806144" indent="-268715" algn="l" defTabSz="457200" rtl="0" eaLnBrk="1" latinLnBrk="0" hangingPunct="1">
              <a:lnSpc>
                <a:spcPct val="120000"/>
              </a:lnSpc>
              <a:spcBef>
                <a:spcPts val="0"/>
              </a:spcBef>
              <a:buClr>
                <a:srgbClr val="0A2D50"/>
              </a:buClr>
              <a:buFont typeface="Arial"/>
              <a:buChar char="•"/>
              <a:defRPr sz="2000" kern="1200">
                <a:solidFill>
                  <a:schemeClr val="tx1"/>
                </a:solidFill>
                <a:latin typeface="+mn-lt"/>
                <a:ea typeface="+mn-ea"/>
                <a:cs typeface="Georgia"/>
              </a:defRPr>
            </a:lvl5pPr>
            <a:lvl6pPr marL="2514600" indent="-228600" algn="l" defTabSz="457200" rtl="0" eaLnBrk="1" latinLnBrk="0" hangingPunct="1">
              <a:spcBef>
                <a:spcPct val="20000"/>
              </a:spcBef>
              <a:buFont typeface="Arial"/>
              <a:buChar char="•"/>
              <a:defRPr sz="1792"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792"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792"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792" kern="1200">
                <a:solidFill>
                  <a:schemeClr val="tx1"/>
                </a:solidFill>
                <a:latin typeface="+mn-lt"/>
                <a:ea typeface="+mn-ea"/>
                <a:cs typeface="+mn-cs"/>
              </a:defRPr>
            </a:lvl9pPr>
          </a:lstStyle>
          <a:p>
            <a:r>
              <a:rPr lang="en-US" dirty="0"/>
              <a:t>• The Aristotelian/Impetus model of force (</a:t>
            </a:r>
            <a:r>
              <a:rPr lang="en-US" dirty="0" err="1"/>
              <a:t>Viennot</a:t>
            </a:r>
            <a:r>
              <a:rPr lang="en-US" dirty="0"/>
              <a:t>, 1979) and the Newtonian conception</a:t>
            </a:r>
          </a:p>
        </p:txBody>
      </p:sp>
      <p:sp>
        <p:nvSpPr>
          <p:cNvPr id="7" name="Rectangle 6">
            <a:extLst>
              <a:ext uri="{FF2B5EF4-FFF2-40B4-BE49-F238E27FC236}">
                <a16:creationId xmlns:a16="http://schemas.microsoft.com/office/drawing/2014/main" id="{2C910C1E-EFB4-6A46-B412-4D839EFCAEB4}"/>
              </a:ext>
            </a:extLst>
          </p:cNvPr>
          <p:cNvSpPr/>
          <p:nvPr/>
        </p:nvSpPr>
        <p:spPr>
          <a:xfrm>
            <a:off x="142300" y="5574852"/>
            <a:ext cx="11569700" cy="1477328"/>
          </a:xfrm>
          <a:prstGeom prst="rect">
            <a:avLst/>
          </a:prstGeom>
        </p:spPr>
        <p:txBody>
          <a:bodyPr wrap="square">
            <a:spAutoFit/>
          </a:bodyPr>
          <a:lstStyle/>
          <a:p>
            <a:r>
              <a:rPr lang="en-GB" dirty="0" err="1">
                <a:latin typeface="AdvOT1ef757c0"/>
              </a:rPr>
              <a:t>Viennot</a:t>
            </a:r>
            <a:r>
              <a:rPr lang="en-GB" dirty="0">
                <a:latin typeface="AdvOT1ef757c0"/>
              </a:rPr>
              <a:t>, L. (1979). Spontaneous reasoning in elementary dynamics. </a:t>
            </a:r>
            <a:r>
              <a:rPr lang="en-GB" i="1" dirty="0">
                <a:latin typeface="AdvOT7d6df7ab.I"/>
              </a:rPr>
              <a:t>European Journal of Science Education</a:t>
            </a:r>
            <a:r>
              <a:rPr lang="en-GB" i="1" dirty="0">
                <a:latin typeface="AdvOT1ef757c0"/>
              </a:rPr>
              <a:t>, </a:t>
            </a:r>
            <a:r>
              <a:rPr lang="en-GB" i="1" dirty="0">
                <a:latin typeface="AdvOT7d6df7ab.I"/>
              </a:rPr>
              <a:t>1</a:t>
            </a:r>
            <a:r>
              <a:rPr lang="en-GB" i="1" dirty="0">
                <a:latin typeface="AdvOT1ef757c0"/>
              </a:rPr>
              <a:t>(2</a:t>
            </a:r>
            <a:r>
              <a:rPr lang="en-GB" dirty="0">
                <a:latin typeface="AdvOT1ef757c0"/>
              </a:rPr>
              <a:t>), 205</a:t>
            </a:r>
            <a:r>
              <a:rPr lang="en-GB" dirty="0">
                <a:latin typeface="AdvOT1ef757c0+20"/>
              </a:rPr>
              <a:t>–</a:t>
            </a:r>
            <a:r>
              <a:rPr lang="en-GB" dirty="0">
                <a:latin typeface="AdvOT1ef757c0"/>
              </a:rPr>
              <a:t>22</a:t>
            </a:r>
            <a:br>
              <a:rPr lang="en-GB" dirty="0">
                <a:latin typeface="AdvOT1ef757c0"/>
              </a:rPr>
            </a:br>
            <a:r>
              <a:rPr lang="en-GB" dirty="0"/>
              <a:t>Brock, R., &amp; Taber, K. S. (2020). Making claims about learning: a </a:t>
            </a:r>
            <a:r>
              <a:rPr lang="en-GB" dirty="0" err="1"/>
              <a:t>microgenetic</a:t>
            </a:r>
            <a:r>
              <a:rPr lang="en-GB" dirty="0"/>
              <a:t> multiple case study of temporal patterns of conceptual change in learners’ activation of force conceptions. </a:t>
            </a:r>
            <a:r>
              <a:rPr lang="en-GB" i="1" dirty="0"/>
              <a:t>International Journal of Science Education</a:t>
            </a:r>
            <a:r>
              <a:rPr lang="en-GB" dirty="0"/>
              <a:t>, </a:t>
            </a:r>
            <a:r>
              <a:rPr lang="en-GB" i="1" dirty="0"/>
              <a:t>42</a:t>
            </a:r>
            <a:r>
              <a:rPr lang="en-GB" dirty="0"/>
              <a:t>(8), 1388-1407.</a:t>
            </a:r>
            <a:endParaRPr lang="en-US" sz="1600" dirty="0"/>
          </a:p>
          <a:p>
            <a:endParaRPr lang="en-GB" dirty="0"/>
          </a:p>
        </p:txBody>
      </p:sp>
    </p:spTree>
    <p:extLst>
      <p:ext uri="{BB962C8B-B14F-4D97-AF65-F5344CB8AC3E}">
        <p14:creationId xmlns:p14="http://schemas.microsoft.com/office/powerpoint/2010/main" val="2044409158"/>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0AF35-EFEC-4B47-B288-778F2654A9AE}"/>
              </a:ext>
            </a:extLst>
          </p:cNvPr>
          <p:cNvSpPr>
            <a:spLocks noGrp="1"/>
          </p:cNvSpPr>
          <p:nvPr>
            <p:ph type="title"/>
          </p:nvPr>
        </p:nvSpPr>
        <p:spPr>
          <a:xfrm>
            <a:off x="111700" y="-6738"/>
            <a:ext cx="11232000" cy="720000"/>
          </a:xfrm>
        </p:spPr>
        <p:txBody>
          <a:bodyPr/>
          <a:lstStyle/>
          <a:p>
            <a:r>
              <a:rPr lang="en-US" dirty="0"/>
              <a:t>How long is ‘the entire period’ of change?</a:t>
            </a:r>
          </a:p>
        </p:txBody>
      </p:sp>
      <p:sp>
        <p:nvSpPr>
          <p:cNvPr id="6" name="TextBox 5">
            <a:extLst>
              <a:ext uri="{FF2B5EF4-FFF2-40B4-BE49-F238E27FC236}">
                <a16:creationId xmlns:a16="http://schemas.microsoft.com/office/drawing/2014/main" id="{0495B418-FA33-DB46-8ECF-ACEDBCC69511}"/>
              </a:ext>
            </a:extLst>
          </p:cNvPr>
          <p:cNvSpPr txBox="1"/>
          <p:nvPr/>
        </p:nvSpPr>
        <p:spPr>
          <a:xfrm>
            <a:off x="0" y="3855260"/>
            <a:ext cx="2413000" cy="3139321"/>
          </a:xfrm>
          <a:prstGeom prst="rect">
            <a:avLst/>
          </a:prstGeom>
          <a:noFill/>
        </p:spPr>
        <p:txBody>
          <a:bodyPr wrap="square" rtlCol="0">
            <a:spAutoFit/>
          </a:bodyPr>
          <a:lstStyle/>
          <a:p>
            <a:r>
              <a:rPr lang="en-GB" b="1" dirty="0"/>
              <a:t>Figure 1. </a:t>
            </a:r>
            <a:r>
              <a:rPr lang="en-GB" dirty="0"/>
              <a:t>Representations across all contexts. The markers indicate the position of an utterance within a session. Note, therefore, that the x- axes are discontinuous in these representations. </a:t>
            </a:r>
          </a:p>
          <a:p>
            <a:endParaRPr lang="en-US" dirty="0"/>
          </a:p>
        </p:txBody>
      </p:sp>
      <p:graphicFrame>
        <p:nvGraphicFramePr>
          <p:cNvPr id="8" name="Chart 7">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2534316457"/>
              </p:ext>
            </p:extLst>
          </p:nvPr>
        </p:nvGraphicFramePr>
        <p:xfrm>
          <a:off x="2362200" y="530269"/>
          <a:ext cx="9829800" cy="321758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1863012983"/>
              </p:ext>
            </p:extLst>
          </p:nvPr>
        </p:nvGraphicFramePr>
        <p:xfrm>
          <a:off x="2362200" y="3582752"/>
          <a:ext cx="9944100" cy="3184415"/>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a:extLst>
              <a:ext uri="{FF2B5EF4-FFF2-40B4-BE49-F238E27FC236}">
                <a16:creationId xmlns:a16="http://schemas.microsoft.com/office/drawing/2014/main" id="{6404D9B3-CC62-4842-9B0D-CAEC48B9DB25}"/>
              </a:ext>
            </a:extLst>
          </p:cNvPr>
          <p:cNvSpPr txBox="1"/>
          <p:nvPr/>
        </p:nvSpPr>
        <p:spPr>
          <a:xfrm>
            <a:off x="2978150" y="988659"/>
            <a:ext cx="1314450" cy="523220"/>
          </a:xfrm>
          <a:prstGeom prst="rect">
            <a:avLst/>
          </a:prstGeom>
          <a:solidFill>
            <a:schemeClr val="bg1"/>
          </a:solidFill>
        </p:spPr>
        <p:txBody>
          <a:bodyPr wrap="square" rtlCol="0">
            <a:spAutoFit/>
          </a:bodyPr>
          <a:lstStyle/>
          <a:p>
            <a:r>
              <a:rPr lang="en-US" sz="1400" dirty="0">
                <a:latin typeface="Times New Roman" panose="02020603050405020304" pitchFamily="18" charset="0"/>
                <a:cs typeface="Times New Roman" panose="02020603050405020304" pitchFamily="18" charset="0"/>
              </a:rPr>
              <a:t>Force linked to acceleration</a:t>
            </a:r>
          </a:p>
        </p:txBody>
      </p:sp>
      <p:sp>
        <p:nvSpPr>
          <p:cNvPr id="11" name="TextBox 10">
            <a:extLst>
              <a:ext uri="{FF2B5EF4-FFF2-40B4-BE49-F238E27FC236}">
                <a16:creationId xmlns:a16="http://schemas.microsoft.com/office/drawing/2014/main" id="{9E275AC4-07FB-3C46-A024-A64C05C2215A}"/>
              </a:ext>
            </a:extLst>
          </p:cNvPr>
          <p:cNvSpPr txBox="1"/>
          <p:nvPr/>
        </p:nvSpPr>
        <p:spPr>
          <a:xfrm>
            <a:off x="2978150" y="2759926"/>
            <a:ext cx="1314450" cy="523220"/>
          </a:xfrm>
          <a:prstGeom prst="rect">
            <a:avLst/>
          </a:prstGeom>
          <a:solidFill>
            <a:schemeClr val="bg1"/>
          </a:solidFill>
        </p:spPr>
        <p:txBody>
          <a:bodyPr wrap="square" rtlCol="0">
            <a:spAutoFit/>
          </a:bodyPr>
          <a:lstStyle/>
          <a:p>
            <a:r>
              <a:rPr lang="en-US" sz="1400" dirty="0">
                <a:latin typeface="Times New Roman" panose="02020603050405020304" pitchFamily="18" charset="0"/>
                <a:cs typeface="Times New Roman" panose="02020603050405020304" pitchFamily="18" charset="0"/>
              </a:rPr>
              <a:t>Force linked to motion</a:t>
            </a:r>
          </a:p>
        </p:txBody>
      </p:sp>
      <p:sp>
        <p:nvSpPr>
          <p:cNvPr id="12" name="TextBox 11">
            <a:extLst>
              <a:ext uri="{FF2B5EF4-FFF2-40B4-BE49-F238E27FC236}">
                <a16:creationId xmlns:a16="http://schemas.microsoft.com/office/drawing/2014/main" id="{1B07FEA8-FA4D-2B4F-8CCF-E21B8CCABB5B}"/>
              </a:ext>
            </a:extLst>
          </p:cNvPr>
          <p:cNvSpPr txBox="1"/>
          <p:nvPr/>
        </p:nvSpPr>
        <p:spPr>
          <a:xfrm>
            <a:off x="2978150" y="4007973"/>
            <a:ext cx="1314450" cy="523220"/>
          </a:xfrm>
          <a:prstGeom prst="rect">
            <a:avLst/>
          </a:prstGeom>
          <a:solidFill>
            <a:schemeClr val="bg1"/>
          </a:solidFill>
        </p:spPr>
        <p:txBody>
          <a:bodyPr wrap="square" rtlCol="0">
            <a:spAutoFit/>
          </a:bodyPr>
          <a:lstStyle/>
          <a:p>
            <a:r>
              <a:rPr lang="en-US" sz="1400" dirty="0">
                <a:latin typeface="Times New Roman" panose="02020603050405020304" pitchFamily="18" charset="0"/>
                <a:cs typeface="Times New Roman" panose="02020603050405020304" pitchFamily="18" charset="0"/>
              </a:rPr>
              <a:t>Force linked to acceleration</a:t>
            </a:r>
          </a:p>
        </p:txBody>
      </p:sp>
      <p:sp>
        <p:nvSpPr>
          <p:cNvPr id="13" name="TextBox 12">
            <a:extLst>
              <a:ext uri="{FF2B5EF4-FFF2-40B4-BE49-F238E27FC236}">
                <a16:creationId xmlns:a16="http://schemas.microsoft.com/office/drawing/2014/main" id="{1C86F4DE-DF78-394A-AE69-3999D6053069}"/>
              </a:ext>
            </a:extLst>
          </p:cNvPr>
          <p:cNvSpPr txBox="1"/>
          <p:nvPr/>
        </p:nvSpPr>
        <p:spPr>
          <a:xfrm>
            <a:off x="2978150" y="5779240"/>
            <a:ext cx="1314450" cy="523220"/>
          </a:xfrm>
          <a:prstGeom prst="rect">
            <a:avLst/>
          </a:prstGeom>
          <a:solidFill>
            <a:schemeClr val="bg1"/>
          </a:solidFill>
        </p:spPr>
        <p:txBody>
          <a:bodyPr wrap="square" rtlCol="0">
            <a:spAutoFit/>
          </a:bodyPr>
          <a:lstStyle/>
          <a:p>
            <a:r>
              <a:rPr lang="en-US" sz="1400" dirty="0">
                <a:latin typeface="Times New Roman" panose="02020603050405020304" pitchFamily="18" charset="0"/>
                <a:cs typeface="Times New Roman" panose="02020603050405020304" pitchFamily="18" charset="0"/>
              </a:rPr>
              <a:t>Force linked to motion</a:t>
            </a:r>
          </a:p>
        </p:txBody>
      </p:sp>
    </p:spTree>
    <p:extLst>
      <p:ext uri="{BB962C8B-B14F-4D97-AF65-F5344CB8AC3E}">
        <p14:creationId xmlns:p14="http://schemas.microsoft.com/office/powerpoint/2010/main" val="2798293951"/>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0AF35-EFEC-4B47-B288-778F2654A9AE}"/>
              </a:ext>
            </a:extLst>
          </p:cNvPr>
          <p:cNvSpPr>
            <a:spLocks noGrp="1"/>
          </p:cNvSpPr>
          <p:nvPr>
            <p:ph type="title"/>
          </p:nvPr>
        </p:nvSpPr>
        <p:spPr/>
        <p:txBody>
          <a:bodyPr/>
          <a:lstStyle/>
          <a:p>
            <a:r>
              <a:rPr lang="en-US" dirty="0"/>
              <a:t>What is a ‘relatively stable state’?</a:t>
            </a:r>
          </a:p>
        </p:txBody>
      </p:sp>
      <p:graphicFrame>
        <p:nvGraphicFramePr>
          <p:cNvPr id="6" name="Chart 5">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869741446"/>
              </p:ext>
            </p:extLst>
          </p:nvPr>
        </p:nvGraphicFramePr>
        <p:xfrm>
          <a:off x="0" y="1494700"/>
          <a:ext cx="6883400" cy="35594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49093CBD-5A6C-2945-9146-6FC4AEF34E41}"/>
              </a:ext>
            </a:extLst>
          </p:cNvPr>
          <p:cNvSpPr txBox="1"/>
          <p:nvPr/>
        </p:nvSpPr>
        <p:spPr>
          <a:xfrm>
            <a:off x="107950" y="2089270"/>
            <a:ext cx="1314450" cy="523220"/>
          </a:xfrm>
          <a:prstGeom prst="rect">
            <a:avLst/>
          </a:prstGeom>
          <a:solidFill>
            <a:schemeClr val="bg1"/>
          </a:solidFill>
        </p:spPr>
        <p:txBody>
          <a:bodyPr wrap="square" rtlCol="0">
            <a:spAutoFit/>
          </a:bodyPr>
          <a:lstStyle/>
          <a:p>
            <a:r>
              <a:rPr lang="en-US" sz="1400" dirty="0">
                <a:latin typeface="Times New Roman" panose="02020603050405020304" pitchFamily="18" charset="0"/>
                <a:cs typeface="Times New Roman" panose="02020603050405020304" pitchFamily="18" charset="0"/>
              </a:rPr>
              <a:t>Force linked to acceleration</a:t>
            </a:r>
          </a:p>
        </p:txBody>
      </p:sp>
      <p:sp>
        <p:nvSpPr>
          <p:cNvPr id="8" name="TextBox 7">
            <a:extLst>
              <a:ext uri="{FF2B5EF4-FFF2-40B4-BE49-F238E27FC236}">
                <a16:creationId xmlns:a16="http://schemas.microsoft.com/office/drawing/2014/main" id="{FD395B3D-8709-F44B-BFD6-DEEE9B89E029}"/>
              </a:ext>
            </a:extLst>
          </p:cNvPr>
          <p:cNvSpPr txBox="1"/>
          <p:nvPr/>
        </p:nvSpPr>
        <p:spPr>
          <a:xfrm>
            <a:off x="101600" y="3954290"/>
            <a:ext cx="1314450" cy="523220"/>
          </a:xfrm>
          <a:prstGeom prst="rect">
            <a:avLst/>
          </a:prstGeom>
          <a:solidFill>
            <a:schemeClr val="bg1"/>
          </a:solidFill>
        </p:spPr>
        <p:txBody>
          <a:bodyPr wrap="square" rtlCol="0">
            <a:spAutoFit/>
          </a:bodyPr>
          <a:lstStyle/>
          <a:p>
            <a:r>
              <a:rPr lang="en-US" sz="1400" dirty="0">
                <a:latin typeface="Times New Roman" panose="02020603050405020304" pitchFamily="18" charset="0"/>
                <a:cs typeface="Times New Roman" panose="02020603050405020304" pitchFamily="18" charset="0"/>
              </a:rPr>
              <a:t>Force linked to motion</a:t>
            </a:r>
          </a:p>
        </p:txBody>
      </p:sp>
      <p:graphicFrame>
        <p:nvGraphicFramePr>
          <p:cNvPr id="5" name="Chart 4">
            <a:extLst>
              <a:ext uri="{FF2B5EF4-FFF2-40B4-BE49-F238E27FC236}">
                <a16:creationId xmlns:a16="http://schemas.microsoft.com/office/drawing/2014/main" id="{00000000-0008-0000-0000-000003000000}"/>
              </a:ext>
            </a:extLst>
          </p:cNvPr>
          <p:cNvGraphicFramePr>
            <a:graphicFrameLocks/>
          </p:cNvGraphicFramePr>
          <p:nvPr>
            <p:extLst>
              <p:ext uri="{D42A27DB-BD31-4B8C-83A1-F6EECF244321}">
                <p14:modId xmlns:p14="http://schemas.microsoft.com/office/powerpoint/2010/main" val="3682794844"/>
              </p:ext>
            </p:extLst>
          </p:nvPr>
        </p:nvGraphicFramePr>
        <p:xfrm>
          <a:off x="6565900" y="3274400"/>
          <a:ext cx="5626100" cy="34036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57426814"/>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0AF35-EFEC-4B47-B288-778F2654A9AE}"/>
              </a:ext>
            </a:extLst>
          </p:cNvPr>
          <p:cNvSpPr>
            <a:spLocks noGrp="1"/>
          </p:cNvSpPr>
          <p:nvPr>
            <p:ph type="title"/>
          </p:nvPr>
        </p:nvSpPr>
        <p:spPr>
          <a:xfrm>
            <a:off x="480000" y="179999"/>
            <a:ext cx="11232000" cy="908719"/>
          </a:xfrm>
        </p:spPr>
        <p:txBody>
          <a:bodyPr>
            <a:normAutofit fontScale="90000"/>
          </a:bodyPr>
          <a:lstStyle/>
          <a:p>
            <a:r>
              <a:rPr lang="en-US" dirty="0"/>
              <a:t>What is a ‘density of observations [that] is high relative to the rate of change of the phenomenon’?</a:t>
            </a:r>
          </a:p>
        </p:txBody>
      </p:sp>
      <p:sp>
        <p:nvSpPr>
          <p:cNvPr id="6" name="Content Placeholder 5">
            <a:extLst>
              <a:ext uri="{FF2B5EF4-FFF2-40B4-BE49-F238E27FC236}">
                <a16:creationId xmlns:a16="http://schemas.microsoft.com/office/drawing/2014/main" id="{C71C95C1-0EA8-1F47-860F-6A6694B71875}"/>
              </a:ext>
            </a:extLst>
          </p:cNvPr>
          <p:cNvSpPr>
            <a:spLocks noGrp="1"/>
          </p:cNvSpPr>
          <p:nvPr>
            <p:ph sz="half" idx="1"/>
          </p:nvPr>
        </p:nvSpPr>
        <p:spPr>
          <a:xfrm>
            <a:off x="480000" y="1088721"/>
            <a:ext cx="4874053" cy="4860560"/>
          </a:xfrm>
        </p:spPr>
        <p:txBody>
          <a:bodyPr/>
          <a:lstStyle/>
          <a:p>
            <a:r>
              <a:rPr lang="en-US" sz="2400" dirty="0"/>
              <a:t>• C.f. Shannon (1949)</a:t>
            </a:r>
          </a:p>
          <a:p>
            <a:r>
              <a:rPr lang="en-US" sz="2400" dirty="0"/>
              <a:t>• </a:t>
            </a:r>
            <a:r>
              <a:rPr lang="en-GB" sz="2400" dirty="0"/>
              <a:t>Conceptual change typically takes weeks or months to reach a stable state (Shuell, 1990).</a:t>
            </a:r>
          </a:p>
          <a:p>
            <a:endParaRPr lang="en-US" dirty="0"/>
          </a:p>
          <a:p>
            <a:endParaRPr lang="en-US" dirty="0"/>
          </a:p>
        </p:txBody>
      </p:sp>
      <p:sp>
        <p:nvSpPr>
          <p:cNvPr id="8" name="TextBox 7">
            <a:extLst>
              <a:ext uri="{FF2B5EF4-FFF2-40B4-BE49-F238E27FC236}">
                <a16:creationId xmlns:a16="http://schemas.microsoft.com/office/drawing/2014/main" id="{CB50BDCF-60B4-7241-B52D-604ABFFB8E83}"/>
              </a:ext>
            </a:extLst>
          </p:cNvPr>
          <p:cNvSpPr txBox="1"/>
          <p:nvPr/>
        </p:nvSpPr>
        <p:spPr>
          <a:xfrm>
            <a:off x="170800" y="6302318"/>
            <a:ext cx="11850400" cy="1477328"/>
          </a:xfrm>
          <a:prstGeom prst="rect">
            <a:avLst/>
          </a:prstGeom>
          <a:noFill/>
        </p:spPr>
        <p:txBody>
          <a:bodyPr wrap="square" rtlCol="0">
            <a:spAutoFit/>
          </a:bodyPr>
          <a:lstStyle/>
          <a:p>
            <a:r>
              <a:rPr lang="en-GB" dirty="0"/>
              <a:t>Shannon, C. E. (1949). Communication in the presence of noise. </a:t>
            </a:r>
            <a:r>
              <a:rPr lang="en-GB" i="1" dirty="0"/>
              <a:t>Proceedings of the Institute of Radio Engineers, 37</a:t>
            </a:r>
            <a:r>
              <a:rPr lang="en-GB" dirty="0"/>
              <a:t>(1), 10–21</a:t>
            </a:r>
          </a:p>
          <a:p>
            <a:r>
              <a:rPr lang="en-GB" dirty="0" err="1"/>
              <a:t>Shuell</a:t>
            </a:r>
            <a:r>
              <a:rPr lang="en-GB" dirty="0"/>
              <a:t>, T. J. (1990). Phases of meaningful learning. </a:t>
            </a:r>
            <a:r>
              <a:rPr lang="en-GB" i="1" dirty="0"/>
              <a:t>Review of Educational Research, 60</a:t>
            </a:r>
            <a:r>
              <a:rPr lang="en-GB" dirty="0"/>
              <a:t>(4), 531–547. </a:t>
            </a:r>
          </a:p>
          <a:p>
            <a:br>
              <a:rPr lang="en-GB" dirty="0"/>
            </a:br>
            <a:endParaRPr lang="en-GB" dirty="0"/>
          </a:p>
          <a:p>
            <a:endParaRPr lang="en-GB" dirty="0"/>
          </a:p>
        </p:txBody>
      </p:sp>
      <p:sp>
        <p:nvSpPr>
          <p:cNvPr id="5" name="Rectangle 4">
            <a:extLst>
              <a:ext uri="{FF2B5EF4-FFF2-40B4-BE49-F238E27FC236}">
                <a16:creationId xmlns:a16="http://schemas.microsoft.com/office/drawing/2014/main" id="{85BB7F0A-3107-824A-85DD-3E91582CB2E3}"/>
              </a:ext>
            </a:extLst>
          </p:cNvPr>
          <p:cNvSpPr/>
          <p:nvPr/>
        </p:nvSpPr>
        <p:spPr>
          <a:xfrm>
            <a:off x="5546558" y="1166842"/>
            <a:ext cx="6645442" cy="4524315"/>
          </a:xfrm>
          <a:prstGeom prst="rect">
            <a:avLst/>
          </a:prstGeom>
        </p:spPr>
        <p:txBody>
          <a:bodyPr wrap="square">
            <a:spAutoFit/>
          </a:bodyPr>
          <a:lstStyle/>
          <a:p>
            <a:r>
              <a:rPr lang="en-US" sz="2400" dirty="0"/>
              <a:t>Ben was considering the motion of a pendulum and initially argued the resultant force was zero when the pendulum was at maximum displacement. </a:t>
            </a:r>
          </a:p>
          <a:p>
            <a:r>
              <a:rPr lang="en-US" sz="2400" dirty="0"/>
              <a:t> </a:t>
            </a:r>
            <a:endParaRPr lang="en-GB" sz="2400" dirty="0"/>
          </a:p>
          <a:p>
            <a:pPr marL="457200" marR="755650">
              <a:spcAft>
                <a:spcPts val="0"/>
              </a:spcAft>
            </a:pPr>
            <a:r>
              <a:rPr lang="en-US" sz="2400" dirty="0"/>
              <a:t>‘Because I want to get for it to [be] stationary. I want tension to completely cancel out the weight [pause] and yet my arrows don’t. Ah! I think I might know. Here I think what’s happening is there is a force acting on it, but it’s acting completely opposite to the direction of motion.’ (Ben, Session 22, 591)</a:t>
            </a:r>
            <a:endParaRPr lang="en-GB" sz="2400" dirty="0"/>
          </a:p>
        </p:txBody>
      </p:sp>
      <p:pic>
        <p:nvPicPr>
          <p:cNvPr id="10" name="Picture 9">
            <a:extLst>
              <a:ext uri="{FF2B5EF4-FFF2-40B4-BE49-F238E27FC236}">
                <a16:creationId xmlns:a16="http://schemas.microsoft.com/office/drawing/2014/main" id="{9ED865A0-A614-9D45-B2BE-77EB0AF0C052}"/>
              </a:ext>
            </a:extLst>
          </p:cNvPr>
          <p:cNvPicPr>
            <a:picLocks noChangeAspect="1"/>
          </p:cNvPicPr>
          <p:nvPr/>
        </p:nvPicPr>
        <p:blipFill>
          <a:blip r:embed="rId3"/>
          <a:stretch>
            <a:fillRect/>
          </a:stretch>
        </p:blipFill>
        <p:spPr>
          <a:xfrm>
            <a:off x="813792" y="3487652"/>
            <a:ext cx="3893649" cy="2203505"/>
          </a:xfrm>
          <a:prstGeom prst="rect">
            <a:avLst/>
          </a:prstGeom>
        </p:spPr>
      </p:pic>
    </p:spTree>
    <p:extLst>
      <p:ext uri="{BB962C8B-B14F-4D97-AF65-F5344CB8AC3E}">
        <p14:creationId xmlns:p14="http://schemas.microsoft.com/office/powerpoint/2010/main" val="3448064934"/>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0AF35-EFEC-4B47-B288-778F2654A9AE}"/>
              </a:ext>
            </a:extLst>
          </p:cNvPr>
          <p:cNvSpPr>
            <a:spLocks noGrp="1"/>
          </p:cNvSpPr>
          <p:nvPr>
            <p:ph type="title"/>
          </p:nvPr>
        </p:nvSpPr>
        <p:spPr/>
        <p:txBody>
          <a:bodyPr/>
          <a:lstStyle/>
          <a:p>
            <a:r>
              <a:rPr lang="en-US" dirty="0"/>
              <a:t>What is a ‘intensive trial-by-trial analysis’?</a:t>
            </a:r>
          </a:p>
        </p:txBody>
      </p:sp>
      <p:pic>
        <p:nvPicPr>
          <p:cNvPr id="3" name="Picture 2">
            <a:extLst>
              <a:ext uri="{FF2B5EF4-FFF2-40B4-BE49-F238E27FC236}">
                <a16:creationId xmlns:a16="http://schemas.microsoft.com/office/drawing/2014/main" id="{8B7468E0-4116-FE4D-967F-2A2B7D5C5928}"/>
              </a:ext>
            </a:extLst>
          </p:cNvPr>
          <p:cNvPicPr>
            <a:picLocks noChangeAspect="1"/>
          </p:cNvPicPr>
          <p:nvPr/>
        </p:nvPicPr>
        <p:blipFill>
          <a:blip r:embed="rId3"/>
          <a:stretch>
            <a:fillRect/>
          </a:stretch>
        </p:blipFill>
        <p:spPr>
          <a:xfrm>
            <a:off x="0" y="780353"/>
            <a:ext cx="15640422" cy="6159500"/>
          </a:xfrm>
          <a:prstGeom prst="rect">
            <a:avLst/>
          </a:prstGeom>
        </p:spPr>
      </p:pic>
    </p:spTree>
    <p:extLst>
      <p:ext uri="{BB962C8B-B14F-4D97-AF65-F5344CB8AC3E}">
        <p14:creationId xmlns:p14="http://schemas.microsoft.com/office/powerpoint/2010/main" val="2592040670"/>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2980B-30E6-144B-92F4-F15E085CAEA8}"/>
              </a:ext>
            </a:extLst>
          </p:cNvPr>
          <p:cNvSpPr>
            <a:spLocks noGrp="1"/>
          </p:cNvSpPr>
          <p:nvPr>
            <p:ph type="title"/>
          </p:nvPr>
        </p:nvSpPr>
        <p:spPr>
          <a:xfrm>
            <a:off x="82550" y="200880"/>
            <a:ext cx="5283201" cy="720000"/>
          </a:xfrm>
        </p:spPr>
        <p:txBody>
          <a:bodyPr/>
          <a:lstStyle/>
          <a:p>
            <a:r>
              <a:rPr lang="en-US" dirty="0"/>
              <a:t>Representing change</a:t>
            </a:r>
          </a:p>
        </p:txBody>
      </p:sp>
      <p:graphicFrame>
        <p:nvGraphicFramePr>
          <p:cNvPr id="9" name="Chart 8">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4029614688"/>
              </p:ext>
            </p:extLst>
          </p:nvPr>
        </p:nvGraphicFramePr>
        <p:xfrm>
          <a:off x="82550" y="1890600"/>
          <a:ext cx="6565900" cy="3340100"/>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a:extLst>
              <a:ext uri="{FF2B5EF4-FFF2-40B4-BE49-F238E27FC236}">
                <a16:creationId xmlns:a16="http://schemas.microsoft.com/office/drawing/2014/main" id="{A8857B70-5340-844F-B2F9-E7670E7ABF56}"/>
              </a:ext>
            </a:extLst>
          </p:cNvPr>
          <p:cNvSpPr txBox="1"/>
          <p:nvPr/>
        </p:nvSpPr>
        <p:spPr>
          <a:xfrm>
            <a:off x="82550" y="2336290"/>
            <a:ext cx="1314450" cy="523220"/>
          </a:xfrm>
          <a:prstGeom prst="rect">
            <a:avLst/>
          </a:prstGeom>
          <a:solidFill>
            <a:schemeClr val="bg1"/>
          </a:solidFill>
        </p:spPr>
        <p:txBody>
          <a:bodyPr wrap="square" rtlCol="0">
            <a:spAutoFit/>
          </a:bodyPr>
          <a:lstStyle/>
          <a:p>
            <a:r>
              <a:rPr lang="en-US" sz="1400" dirty="0">
                <a:latin typeface="Times New Roman" panose="02020603050405020304" pitchFamily="18" charset="0"/>
                <a:cs typeface="Times New Roman" panose="02020603050405020304" pitchFamily="18" charset="0"/>
              </a:rPr>
              <a:t>Force linked to acceleration</a:t>
            </a:r>
          </a:p>
        </p:txBody>
      </p:sp>
      <p:sp>
        <p:nvSpPr>
          <p:cNvPr id="11" name="TextBox 10">
            <a:extLst>
              <a:ext uri="{FF2B5EF4-FFF2-40B4-BE49-F238E27FC236}">
                <a16:creationId xmlns:a16="http://schemas.microsoft.com/office/drawing/2014/main" id="{8B5AF8E1-9FD7-1C4A-8AFB-E9E3B54AD429}"/>
              </a:ext>
            </a:extLst>
          </p:cNvPr>
          <p:cNvSpPr txBox="1"/>
          <p:nvPr/>
        </p:nvSpPr>
        <p:spPr>
          <a:xfrm>
            <a:off x="82550" y="4048910"/>
            <a:ext cx="1314450" cy="523220"/>
          </a:xfrm>
          <a:prstGeom prst="rect">
            <a:avLst/>
          </a:prstGeom>
          <a:solidFill>
            <a:schemeClr val="bg1"/>
          </a:solidFill>
        </p:spPr>
        <p:txBody>
          <a:bodyPr wrap="square" rtlCol="0">
            <a:spAutoFit/>
          </a:bodyPr>
          <a:lstStyle/>
          <a:p>
            <a:r>
              <a:rPr lang="en-US" sz="1400" dirty="0">
                <a:latin typeface="Times New Roman" panose="02020603050405020304" pitchFamily="18" charset="0"/>
                <a:cs typeface="Times New Roman" panose="02020603050405020304" pitchFamily="18" charset="0"/>
              </a:rPr>
              <a:t>Force linked to motion</a:t>
            </a:r>
          </a:p>
        </p:txBody>
      </p:sp>
      <p:graphicFrame>
        <p:nvGraphicFramePr>
          <p:cNvPr id="12" name="Chart 11">
            <a:extLst>
              <a:ext uri="{FF2B5EF4-FFF2-40B4-BE49-F238E27FC236}">
                <a16:creationId xmlns:a16="http://schemas.microsoft.com/office/drawing/2014/main" id="{00000000-0008-0000-0100-000005000000}"/>
              </a:ext>
            </a:extLst>
          </p:cNvPr>
          <p:cNvGraphicFramePr>
            <a:graphicFrameLocks/>
          </p:cNvGraphicFramePr>
          <p:nvPr>
            <p:extLst>
              <p:ext uri="{D42A27DB-BD31-4B8C-83A1-F6EECF244321}">
                <p14:modId xmlns:p14="http://schemas.microsoft.com/office/powerpoint/2010/main" val="2727996111"/>
              </p:ext>
            </p:extLst>
          </p:nvPr>
        </p:nvGraphicFramePr>
        <p:xfrm>
          <a:off x="6826250" y="0"/>
          <a:ext cx="5365750" cy="3340100"/>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a:extLst>
              <a:ext uri="{FF2B5EF4-FFF2-40B4-BE49-F238E27FC236}">
                <a16:creationId xmlns:a16="http://schemas.microsoft.com/office/drawing/2014/main" id="{0F84D390-5FB4-B543-879B-5292A0568302}"/>
              </a:ext>
            </a:extLst>
          </p:cNvPr>
          <p:cNvSpPr txBox="1"/>
          <p:nvPr/>
        </p:nvSpPr>
        <p:spPr>
          <a:xfrm>
            <a:off x="6902450" y="554657"/>
            <a:ext cx="1314450" cy="523220"/>
          </a:xfrm>
          <a:prstGeom prst="rect">
            <a:avLst/>
          </a:prstGeom>
          <a:solidFill>
            <a:schemeClr val="bg1"/>
          </a:solidFill>
        </p:spPr>
        <p:txBody>
          <a:bodyPr wrap="square" rtlCol="0">
            <a:spAutoFit/>
          </a:bodyPr>
          <a:lstStyle/>
          <a:p>
            <a:r>
              <a:rPr lang="en-US" sz="1400" dirty="0">
                <a:latin typeface="Times New Roman" panose="02020603050405020304" pitchFamily="18" charset="0"/>
                <a:cs typeface="Times New Roman" panose="02020603050405020304" pitchFamily="18" charset="0"/>
              </a:rPr>
              <a:t>Force linked to acceleration</a:t>
            </a:r>
          </a:p>
        </p:txBody>
      </p:sp>
      <p:sp>
        <p:nvSpPr>
          <p:cNvPr id="14" name="TextBox 13">
            <a:extLst>
              <a:ext uri="{FF2B5EF4-FFF2-40B4-BE49-F238E27FC236}">
                <a16:creationId xmlns:a16="http://schemas.microsoft.com/office/drawing/2014/main" id="{F72D6186-56D3-634B-8807-07700F8E6CCE}"/>
              </a:ext>
            </a:extLst>
          </p:cNvPr>
          <p:cNvSpPr txBox="1"/>
          <p:nvPr/>
        </p:nvSpPr>
        <p:spPr>
          <a:xfrm>
            <a:off x="6902450" y="2267277"/>
            <a:ext cx="1314450" cy="523220"/>
          </a:xfrm>
          <a:prstGeom prst="rect">
            <a:avLst/>
          </a:prstGeom>
          <a:solidFill>
            <a:schemeClr val="bg1"/>
          </a:solidFill>
        </p:spPr>
        <p:txBody>
          <a:bodyPr wrap="square" rtlCol="0">
            <a:spAutoFit/>
          </a:bodyPr>
          <a:lstStyle/>
          <a:p>
            <a:r>
              <a:rPr lang="en-US" sz="1400" dirty="0">
                <a:latin typeface="Times New Roman" panose="02020603050405020304" pitchFamily="18" charset="0"/>
                <a:cs typeface="Times New Roman" panose="02020603050405020304" pitchFamily="18" charset="0"/>
              </a:rPr>
              <a:t>Force linked to motion</a:t>
            </a:r>
          </a:p>
        </p:txBody>
      </p:sp>
      <p:graphicFrame>
        <p:nvGraphicFramePr>
          <p:cNvPr id="16" name="Chart 15">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1424261397"/>
              </p:ext>
            </p:extLst>
          </p:nvPr>
        </p:nvGraphicFramePr>
        <p:xfrm>
          <a:off x="6828000" y="3319920"/>
          <a:ext cx="5364000" cy="3337200"/>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Box 16">
            <a:extLst>
              <a:ext uri="{FF2B5EF4-FFF2-40B4-BE49-F238E27FC236}">
                <a16:creationId xmlns:a16="http://schemas.microsoft.com/office/drawing/2014/main" id="{39CBD552-CBB7-E94D-9B6F-F130E93B1E46}"/>
              </a:ext>
            </a:extLst>
          </p:cNvPr>
          <p:cNvSpPr txBox="1"/>
          <p:nvPr/>
        </p:nvSpPr>
        <p:spPr>
          <a:xfrm>
            <a:off x="6927850" y="4067503"/>
            <a:ext cx="1314450" cy="523220"/>
          </a:xfrm>
          <a:prstGeom prst="rect">
            <a:avLst/>
          </a:prstGeom>
          <a:solidFill>
            <a:schemeClr val="bg1"/>
          </a:solidFill>
        </p:spPr>
        <p:txBody>
          <a:bodyPr wrap="square" rtlCol="0">
            <a:spAutoFit/>
          </a:bodyPr>
          <a:lstStyle/>
          <a:p>
            <a:r>
              <a:rPr lang="en-US" sz="1400" dirty="0">
                <a:latin typeface="Times New Roman" panose="02020603050405020304" pitchFamily="18" charset="0"/>
                <a:cs typeface="Times New Roman" panose="02020603050405020304" pitchFamily="18" charset="0"/>
              </a:rPr>
              <a:t>Force linked to acceleration</a:t>
            </a:r>
          </a:p>
        </p:txBody>
      </p:sp>
      <p:sp>
        <p:nvSpPr>
          <p:cNvPr id="18" name="TextBox 17">
            <a:extLst>
              <a:ext uri="{FF2B5EF4-FFF2-40B4-BE49-F238E27FC236}">
                <a16:creationId xmlns:a16="http://schemas.microsoft.com/office/drawing/2014/main" id="{64A7544C-1D52-8548-94FC-DDCA3069D200}"/>
              </a:ext>
            </a:extLst>
          </p:cNvPr>
          <p:cNvSpPr txBox="1"/>
          <p:nvPr/>
        </p:nvSpPr>
        <p:spPr>
          <a:xfrm>
            <a:off x="6927850" y="5780123"/>
            <a:ext cx="1314450" cy="523220"/>
          </a:xfrm>
          <a:prstGeom prst="rect">
            <a:avLst/>
          </a:prstGeom>
          <a:solidFill>
            <a:schemeClr val="bg1"/>
          </a:solidFill>
        </p:spPr>
        <p:txBody>
          <a:bodyPr wrap="square" rtlCol="0">
            <a:spAutoFit/>
          </a:bodyPr>
          <a:lstStyle/>
          <a:p>
            <a:r>
              <a:rPr lang="en-US" sz="1400" dirty="0">
                <a:latin typeface="Times New Roman" panose="02020603050405020304" pitchFamily="18" charset="0"/>
                <a:cs typeface="Times New Roman" panose="02020603050405020304" pitchFamily="18" charset="0"/>
              </a:rPr>
              <a:t>Force linked to motion</a:t>
            </a:r>
          </a:p>
        </p:txBody>
      </p:sp>
    </p:spTree>
    <p:extLst>
      <p:ext uri="{BB962C8B-B14F-4D97-AF65-F5344CB8AC3E}">
        <p14:creationId xmlns:p14="http://schemas.microsoft.com/office/powerpoint/2010/main" val="834955465"/>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ECDE5-19D8-5F46-8F1E-9760D5029970}"/>
              </a:ext>
            </a:extLst>
          </p:cNvPr>
          <p:cNvSpPr>
            <a:spLocks noGrp="1"/>
          </p:cNvSpPr>
          <p:nvPr>
            <p:ph type="title"/>
          </p:nvPr>
        </p:nvSpPr>
        <p:spPr/>
        <p:txBody>
          <a:bodyPr/>
          <a:lstStyle/>
          <a:p>
            <a:r>
              <a:rPr lang="en-US" dirty="0"/>
              <a:t>The microgenetic approach</a:t>
            </a:r>
          </a:p>
        </p:txBody>
      </p:sp>
      <p:sp>
        <p:nvSpPr>
          <p:cNvPr id="3" name="Content Placeholder 2">
            <a:extLst>
              <a:ext uri="{FF2B5EF4-FFF2-40B4-BE49-F238E27FC236}">
                <a16:creationId xmlns:a16="http://schemas.microsoft.com/office/drawing/2014/main" id="{C589CA72-BFCB-4A44-8E5C-56A9B85A37BF}"/>
              </a:ext>
            </a:extLst>
          </p:cNvPr>
          <p:cNvSpPr>
            <a:spLocks noGrp="1"/>
          </p:cNvSpPr>
          <p:nvPr>
            <p:ph sz="half" idx="1"/>
          </p:nvPr>
        </p:nvSpPr>
        <p:spPr>
          <a:xfrm>
            <a:off x="204537" y="998720"/>
            <a:ext cx="11712000" cy="4860560"/>
          </a:xfrm>
        </p:spPr>
        <p:txBody>
          <a:bodyPr>
            <a:normAutofit/>
          </a:bodyPr>
          <a:lstStyle/>
          <a:p>
            <a:r>
              <a:rPr lang="en-US" sz="2400" dirty="0"/>
              <a:t>‘A critical feature of the method is that it allows change to be viewed as ‘untidy’, rather than the ‘tidy’ transition suggested by cross-sectional or longitudinal studies’ (Flynn, Pine &amp; Lewis, 2007, p. 4)</a:t>
            </a:r>
          </a:p>
          <a:p>
            <a:endParaRPr lang="en-US" sz="2400" dirty="0"/>
          </a:p>
        </p:txBody>
      </p:sp>
      <p:sp>
        <p:nvSpPr>
          <p:cNvPr id="5" name="TextBox 4">
            <a:extLst>
              <a:ext uri="{FF2B5EF4-FFF2-40B4-BE49-F238E27FC236}">
                <a16:creationId xmlns:a16="http://schemas.microsoft.com/office/drawing/2014/main" id="{2B934318-0DEE-834F-8480-CB6E87629D89}"/>
              </a:ext>
            </a:extLst>
          </p:cNvPr>
          <p:cNvSpPr txBox="1"/>
          <p:nvPr/>
        </p:nvSpPr>
        <p:spPr>
          <a:xfrm>
            <a:off x="204537" y="6100011"/>
            <a:ext cx="10852484" cy="646331"/>
          </a:xfrm>
          <a:prstGeom prst="rect">
            <a:avLst/>
          </a:prstGeom>
          <a:noFill/>
        </p:spPr>
        <p:txBody>
          <a:bodyPr wrap="square" rtlCol="0">
            <a:spAutoFit/>
          </a:bodyPr>
          <a:lstStyle/>
          <a:p>
            <a:r>
              <a:rPr lang="en-GB" dirty="0"/>
              <a:t>Flynn, E., Pine, K., &amp; Lewis, C. (2007). Using the microgenetic method to investigate cognitive development: an introduction. </a:t>
            </a:r>
            <a:r>
              <a:rPr lang="en-GB" i="1" dirty="0"/>
              <a:t>Infant and Child Development: An International Journal of Research and Practice</a:t>
            </a:r>
            <a:r>
              <a:rPr lang="en-GB" dirty="0"/>
              <a:t>, </a:t>
            </a:r>
            <a:r>
              <a:rPr lang="en-GB" i="1" dirty="0"/>
              <a:t>16</a:t>
            </a:r>
            <a:r>
              <a:rPr lang="en-GB" dirty="0"/>
              <a:t>(1), 1-6.</a:t>
            </a:r>
            <a:endParaRPr lang="en-US" dirty="0"/>
          </a:p>
        </p:txBody>
      </p:sp>
      <p:graphicFrame>
        <p:nvGraphicFramePr>
          <p:cNvPr id="6" name="Chart 5">
            <a:extLst>
              <a:ext uri="{FF2B5EF4-FFF2-40B4-BE49-F238E27FC236}">
                <a16:creationId xmlns:a16="http://schemas.microsoft.com/office/drawing/2014/main" id="{DFEDB2FA-3EF1-B14D-A17F-6FD65FCA41EB}"/>
              </a:ext>
            </a:extLst>
          </p:cNvPr>
          <p:cNvGraphicFramePr>
            <a:graphicFrameLocks/>
          </p:cNvGraphicFramePr>
          <p:nvPr>
            <p:extLst>
              <p:ext uri="{D42A27DB-BD31-4B8C-83A1-F6EECF244321}">
                <p14:modId xmlns:p14="http://schemas.microsoft.com/office/powerpoint/2010/main" val="1322758004"/>
              </p:ext>
            </p:extLst>
          </p:nvPr>
        </p:nvGraphicFramePr>
        <p:xfrm>
          <a:off x="1123950" y="2704708"/>
          <a:ext cx="9944100" cy="3184415"/>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766E7C33-9957-054D-B686-F1A76F3882CB}"/>
              </a:ext>
            </a:extLst>
          </p:cNvPr>
          <p:cNvSpPr txBox="1"/>
          <p:nvPr/>
        </p:nvSpPr>
        <p:spPr>
          <a:xfrm>
            <a:off x="1739900" y="3129929"/>
            <a:ext cx="1314450" cy="523220"/>
          </a:xfrm>
          <a:prstGeom prst="rect">
            <a:avLst/>
          </a:prstGeom>
          <a:solidFill>
            <a:schemeClr val="bg1"/>
          </a:solidFill>
        </p:spPr>
        <p:txBody>
          <a:bodyPr wrap="square" rtlCol="0">
            <a:spAutoFit/>
          </a:bodyPr>
          <a:lstStyle/>
          <a:p>
            <a:r>
              <a:rPr lang="en-US" sz="1400" dirty="0">
                <a:latin typeface="Times New Roman" panose="02020603050405020304" pitchFamily="18" charset="0"/>
                <a:cs typeface="Times New Roman" panose="02020603050405020304" pitchFamily="18" charset="0"/>
              </a:rPr>
              <a:t>Force linked to acceleration</a:t>
            </a:r>
          </a:p>
        </p:txBody>
      </p:sp>
      <p:sp>
        <p:nvSpPr>
          <p:cNvPr id="8" name="TextBox 7">
            <a:extLst>
              <a:ext uri="{FF2B5EF4-FFF2-40B4-BE49-F238E27FC236}">
                <a16:creationId xmlns:a16="http://schemas.microsoft.com/office/drawing/2014/main" id="{95BB3B9B-C772-4F47-8D0F-FC5FA70ECAF5}"/>
              </a:ext>
            </a:extLst>
          </p:cNvPr>
          <p:cNvSpPr txBox="1"/>
          <p:nvPr/>
        </p:nvSpPr>
        <p:spPr>
          <a:xfrm>
            <a:off x="1739900" y="4901196"/>
            <a:ext cx="1314450" cy="523220"/>
          </a:xfrm>
          <a:prstGeom prst="rect">
            <a:avLst/>
          </a:prstGeom>
          <a:solidFill>
            <a:schemeClr val="bg1"/>
          </a:solidFill>
        </p:spPr>
        <p:txBody>
          <a:bodyPr wrap="square" rtlCol="0">
            <a:spAutoFit/>
          </a:bodyPr>
          <a:lstStyle/>
          <a:p>
            <a:r>
              <a:rPr lang="en-US" sz="1400" dirty="0">
                <a:latin typeface="Times New Roman" panose="02020603050405020304" pitchFamily="18" charset="0"/>
                <a:cs typeface="Times New Roman" panose="02020603050405020304" pitchFamily="18" charset="0"/>
              </a:rPr>
              <a:t>Force linked to motion</a:t>
            </a:r>
          </a:p>
        </p:txBody>
      </p:sp>
    </p:spTree>
    <p:extLst>
      <p:ext uri="{BB962C8B-B14F-4D97-AF65-F5344CB8AC3E}">
        <p14:creationId xmlns:p14="http://schemas.microsoft.com/office/powerpoint/2010/main" val="1981940323"/>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ECDE5-19D8-5F46-8F1E-9760D5029970}"/>
              </a:ext>
            </a:extLst>
          </p:cNvPr>
          <p:cNvSpPr>
            <a:spLocks noGrp="1"/>
          </p:cNvSpPr>
          <p:nvPr>
            <p:ph type="title"/>
          </p:nvPr>
        </p:nvSpPr>
        <p:spPr/>
        <p:txBody>
          <a:bodyPr/>
          <a:lstStyle/>
          <a:p>
            <a:r>
              <a:rPr lang="en-US" dirty="0"/>
              <a:t>The signal and the noise</a:t>
            </a:r>
          </a:p>
        </p:txBody>
      </p:sp>
      <p:sp>
        <p:nvSpPr>
          <p:cNvPr id="5" name="TextBox 4">
            <a:extLst>
              <a:ext uri="{FF2B5EF4-FFF2-40B4-BE49-F238E27FC236}">
                <a16:creationId xmlns:a16="http://schemas.microsoft.com/office/drawing/2014/main" id="{2B934318-0DEE-834F-8480-CB6E87629D89}"/>
              </a:ext>
            </a:extLst>
          </p:cNvPr>
          <p:cNvSpPr txBox="1"/>
          <p:nvPr/>
        </p:nvSpPr>
        <p:spPr>
          <a:xfrm>
            <a:off x="132348" y="5755216"/>
            <a:ext cx="10852484" cy="2031325"/>
          </a:xfrm>
          <a:prstGeom prst="rect">
            <a:avLst/>
          </a:prstGeom>
          <a:noFill/>
        </p:spPr>
        <p:txBody>
          <a:bodyPr wrap="square" rtlCol="0">
            <a:spAutoFit/>
          </a:bodyPr>
          <a:lstStyle/>
          <a:p>
            <a:r>
              <a:rPr lang="en-GB" dirty="0"/>
              <a:t>Silver, N. (2012). </a:t>
            </a:r>
            <a:r>
              <a:rPr lang="en-GB" i="1" dirty="0"/>
              <a:t>The signal and the noise: Why so many predictions fail-but some don’t</a:t>
            </a:r>
            <a:r>
              <a:rPr lang="en-GB" dirty="0"/>
              <a:t>. New York, NY: Penguin.</a:t>
            </a:r>
          </a:p>
          <a:p>
            <a:r>
              <a:rPr lang="en-GB" dirty="0"/>
              <a:t>Taber, K. S. (1995). Development of student understanding: A case study of stability and lability in cognitive structure. </a:t>
            </a:r>
            <a:r>
              <a:rPr lang="en-GB" i="1" dirty="0"/>
              <a:t>Research in Science &amp; Technological Education, 13</a:t>
            </a:r>
            <a:r>
              <a:rPr lang="en-GB" dirty="0"/>
              <a:t>, 89–99</a:t>
            </a:r>
            <a:br>
              <a:rPr lang="en-GB" dirty="0"/>
            </a:br>
            <a:endParaRPr lang="en-GB" dirty="0"/>
          </a:p>
          <a:p>
            <a:br>
              <a:rPr lang="en-GB" dirty="0"/>
            </a:br>
            <a:endParaRPr lang="en-GB" dirty="0"/>
          </a:p>
          <a:p>
            <a:endParaRPr lang="en-GB" dirty="0"/>
          </a:p>
        </p:txBody>
      </p:sp>
      <p:sp>
        <p:nvSpPr>
          <p:cNvPr id="10" name="TextBox 9">
            <a:extLst>
              <a:ext uri="{FF2B5EF4-FFF2-40B4-BE49-F238E27FC236}">
                <a16:creationId xmlns:a16="http://schemas.microsoft.com/office/drawing/2014/main" id="{E3877C18-A68F-3241-8A61-3819F5F0C6A6}"/>
              </a:ext>
            </a:extLst>
          </p:cNvPr>
          <p:cNvSpPr txBox="1"/>
          <p:nvPr/>
        </p:nvSpPr>
        <p:spPr>
          <a:xfrm>
            <a:off x="324852" y="686923"/>
            <a:ext cx="8912149" cy="1569660"/>
          </a:xfrm>
          <a:prstGeom prst="rect">
            <a:avLst/>
          </a:prstGeom>
          <a:noFill/>
        </p:spPr>
        <p:txBody>
          <a:bodyPr wrap="square" rtlCol="0">
            <a:spAutoFit/>
          </a:bodyPr>
          <a:lstStyle/>
          <a:p>
            <a:r>
              <a:rPr lang="en-US" sz="2400" dirty="0"/>
              <a:t>‘…</a:t>
            </a:r>
            <a:r>
              <a:rPr lang="en-GB" sz="2400" dirty="0"/>
              <a:t> many elicited ideas will be transient and have little long-term consequence for conceptual development, and it is important to discriminate significant progression in thinking from mental flotsam and jetsam’ (Taber, 1995, p. 95)</a:t>
            </a:r>
            <a:endParaRPr lang="en-US" sz="2400" dirty="0"/>
          </a:p>
        </p:txBody>
      </p:sp>
      <p:sp>
        <p:nvSpPr>
          <p:cNvPr id="11" name="TextBox 10">
            <a:extLst>
              <a:ext uri="{FF2B5EF4-FFF2-40B4-BE49-F238E27FC236}">
                <a16:creationId xmlns:a16="http://schemas.microsoft.com/office/drawing/2014/main" id="{F286D483-A833-2F4A-85D4-538B81755ACA}"/>
              </a:ext>
            </a:extLst>
          </p:cNvPr>
          <p:cNvSpPr txBox="1"/>
          <p:nvPr/>
        </p:nvSpPr>
        <p:spPr>
          <a:xfrm>
            <a:off x="324851" y="4000344"/>
            <a:ext cx="9089225" cy="1569660"/>
          </a:xfrm>
          <a:prstGeom prst="rect">
            <a:avLst/>
          </a:prstGeom>
          <a:noFill/>
        </p:spPr>
        <p:txBody>
          <a:bodyPr wrap="square" rtlCol="0">
            <a:spAutoFit/>
          </a:bodyPr>
          <a:lstStyle/>
          <a:p>
            <a:r>
              <a:rPr lang="en-US" sz="2400" dirty="0"/>
              <a:t>‘I think it’s things having to become disordered…that’s also why because because acceleration is a manifestation of disorder force… Because disorder requires things to change and force it’s a potential for change but force doesn’t necessarily imply change’ (Ben, session 22)</a:t>
            </a:r>
          </a:p>
        </p:txBody>
      </p:sp>
      <p:sp>
        <p:nvSpPr>
          <p:cNvPr id="12" name="TextBox 11">
            <a:extLst>
              <a:ext uri="{FF2B5EF4-FFF2-40B4-BE49-F238E27FC236}">
                <a16:creationId xmlns:a16="http://schemas.microsoft.com/office/drawing/2014/main" id="{CCA6EF33-899A-664B-943B-20855FAC447A}"/>
              </a:ext>
            </a:extLst>
          </p:cNvPr>
          <p:cNvSpPr txBox="1"/>
          <p:nvPr/>
        </p:nvSpPr>
        <p:spPr>
          <a:xfrm>
            <a:off x="302923" y="2388301"/>
            <a:ext cx="9089226" cy="1569660"/>
          </a:xfrm>
          <a:prstGeom prst="rect">
            <a:avLst/>
          </a:prstGeom>
          <a:noFill/>
        </p:spPr>
        <p:txBody>
          <a:bodyPr wrap="square" rtlCol="0">
            <a:spAutoFit/>
          </a:bodyPr>
          <a:lstStyle/>
          <a:p>
            <a:r>
              <a:rPr lang="en-US" sz="2400" dirty="0"/>
              <a:t>‘also they [forces] tend to cause some of order or regularity... Like the um electromagnetic force it causes electrons to be roughly uniformly spread out… Or with gravity it causes everything to sink into a single point’ (Ben, session 14)</a:t>
            </a:r>
          </a:p>
        </p:txBody>
      </p:sp>
      <p:pic>
        <p:nvPicPr>
          <p:cNvPr id="1026" name="Picture 2" descr="The Signal and the Noise">
            <a:extLst>
              <a:ext uri="{FF2B5EF4-FFF2-40B4-BE49-F238E27FC236}">
                <a16:creationId xmlns:a16="http://schemas.microsoft.com/office/drawing/2014/main" id="{4D9890DF-0EE4-374A-8CDC-A363609832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92149" y="123005"/>
            <a:ext cx="2630146" cy="4030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9506801"/>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39CD1-C6E3-894F-B037-EB8819D0A74A}"/>
              </a:ext>
            </a:extLst>
          </p:cNvPr>
          <p:cNvSpPr>
            <a:spLocks noGrp="1"/>
          </p:cNvSpPr>
          <p:nvPr>
            <p:ph type="title"/>
          </p:nvPr>
        </p:nvSpPr>
        <p:spPr/>
        <p:txBody>
          <a:bodyPr/>
          <a:lstStyle/>
          <a:p>
            <a:r>
              <a:rPr lang="en-US" dirty="0"/>
              <a:t>The stability of change</a:t>
            </a:r>
          </a:p>
        </p:txBody>
      </p:sp>
      <p:pic>
        <p:nvPicPr>
          <p:cNvPr id="6" name="Picture Placeholder 5">
            <a:extLst>
              <a:ext uri="{FF2B5EF4-FFF2-40B4-BE49-F238E27FC236}">
                <a16:creationId xmlns:a16="http://schemas.microsoft.com/office/drawing/2014/main" id="{EFCB7AC1-6729-1247-A21C-1C4374D605B0}"/>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1590" b="-18111"/>
          <a:stretch/>
        </p:blipFill>
        <p:spPr>
          <a:xfrm>
            <a:off x="6581275" y="-33098"/>
            <a:ext cx="5001126" cy="7596198"/>
          </a:xfrm>
        </p:spPr>
      </p:pic>
      <p:sp>
        <p:nvSpPr>
          <p:cNvPr id="7" name="TextBox 6">
            <a:extLst>
              <a:ext uri="{FF2B5EF4-FFF2-40B4-BE49-F238E27FC236}">
                <a16:creationId xmlns:a16="http://schemas.microsoft.com/office/drawing/2014/main" id="{872F91F9-944D-0048-87FC-515E8F82D333}"/>
              </a:ext>
            </a:extLst>
          </p:cNvPr>
          <p:cNvSpPr txBox="1"/>
          <p:nvPr/>
        </p:nvSpPr>
        <p:spPr>
          <a:xfrm>
            <a:off x="223252" y="900000"/>
            <a:ext cx="5872748" cy="3662541"/>
          </a:xfrm>
          <a:prstGeom prst="rect">
            <a:avLst/>
          </a:prstGeom>
          <a:noFill/>
        </p:spPr>
        <p:txBody>
          <a:bodyPr wrap="square" rtlCol="0">
            <a:spAutoFit/>
          </a:bodyPr>
          <a:lstStyle/>
          <a:p>
            <a:r>
              <a:rPr lang="en-US" sz="2400" dirty="0"/>
              <a:t>‘</a:t>
            </a:r>
            <a:r>
              <a:rPr lang="en-GB" sz="2400" dirty="0"/>
              <a:t>Because I want to get for it to [be] stationary, I want tension to completely cancel out the weight [pause]. And yet my arrows don’t. Ah, I think I might know. Um, here I think what’s happening is there is a force acting on it, but it’s acting completely opposite to the direction of motion. ‘ (Ben Session 22)</a:t>
            </a:r>
          </a:p>
          <a:p>
            <a:endParaRPr lang="en-GB" sz="2000" dirty="0"/>
          </a:p>
          <a:p>
            <a:endParaRPr lang="en-GB" sz="2000" dirty="0"/>
          </a:p>
          <a:p>
            <a:endParaRPr lang="en-US" sz="2400" dirty="0"/>
          </a:p>
        </p:txBody>
      </p:sp>
    </p:spTree>
    <p:extLst>
      <p:ext uri="{BB962C8B-B14F-4D97-AF65-F5344CB8AC3E}">
        <p14:creationId xmlns:p14="http://schemas.microsoft.com/office/powerpoint/2010/main" val="127404079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0AF35-EFEC-4B47-B288-778F2654A9AE}"/>
              </a:ext>
            </a:extLst>
          </p:cNvPr>
          <p:cNvSpPr>
            <a:spLocks noGrp="1"/>
          </p:cNvSpPr>
          <p:nvPr>
            <p:ph type="title"/>
          </p:nvPr>
        </p:nvSpPr>
        <p:spPr>
          <a:xfrm>
            <a:off x="239368" y="95779"/>
            <a:ext cx="11232000" cy="720000"/>
          </a:xfrm>
        </p:spPr>
        <p:txBody>
          <a:bodyPr/>
          <a:lstStyle/>
          <a:p>
            <a:r>
              <a:rPr lang="en-US" dirty="0"/>
              <a:t>The notion of a flightpath</a:t>
            </a:r>
          </a:p>
        </p:txBody>
      </p:sp>
      <p:pic>
        <p:nvPicPr>
          <p:cNvPr id="5" name="Picture 2" descr="How do we know pupils are making progress? Part 1: The madness of flight  paths – David Didau">
            <a:extLst>
              <a:ext uri="{FF2B5EF4-FFF2-40B4-BE49-F238E27FC236}">
                <a16:creationId xmlns:a16="http://schemas.microsoft.com/office/drawing/2014/main" id="{5F1E02E2-AA63-A848-B4EB-72CF0391EB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684" y="657867"/>
            <a:ext cx="11952632" cy="6116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2692644"/>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0AF35-EFEC-4B47-B288-778F2654A9AE}"/>
              </a:ext>
            </a:extLst>
          </p:cNvPr>
          <p:cNvSpPr>
            <a:spLocks noGrp="1"/>
          </p:cNvSpPr>
          <p:nvPr>
            <p:ph type="title"/>
          </p:nvPr>
        </p:nvSpPr>
        <p:spPr/>
        <p:txBody>
          <a:bodyPr/>
          <a:lstStyle/>
          <a:p>
            <a:r>
              <a:rPr lang="en-US" dirty="0"/>
              <a:t>Change or co-existence?</a:t>
            </a:r>
          </a:p>
        </p:txBody>
      </p:sp>
      <p:sp>
        <p:nvSpPr>
          <p:cNvPr id="3" name="Content Placeholder 2">
            <a:extLst>
              <a:ext uri="{FF2B5EF4-FFF2-40B4-BE49-F238E27FC236}">
                <a16:creationId xmlns:a16="http://schemas.microsoft.com/office/drawing/2014/main" id="{6AC2A723-55AF-3644-AB49-3B58FEC517DC}"/>
              </a:ext>
            </a:extLst>
          </p:cNvPr>
          <p:cNvSpPr txBox="1">
            <a:spLocks/>
          </p:cNvSpPr>
          <p:nvPr/>
        </p:nvSpPr>
        <p:spPr>
          <a:xfrm>
            <a:off x="128419" y="5982598"/>
            <a:ext cx="11820286" cy="908720"/>
          </a:xfrm>
          <a:prstGeom prst="rect">
            <a:avLst/>
          </a:prstGeom>
        </p:spPr>
        <p:txBody>
          <a:bodyPr vert="horz" lIns="0" tIns="0" rIns="0" bIns="0" rtlCol="0">
            <a:normAutofit fontScale="70000" lnSpcReduction="20000"/>
          </a:bodyPr>
          <a:lstStyle>
            <a:lvl1pPr marL="0" indent="0" algn="l" defTabSz="457200" rtl="0" eaLnBrk="1" latinLnBrk="0" hangingPunct="1">
              <a:lnSpc>
                <a:spcPct val="120000"/>
              </a:lnSpc>
              <a:spcBef>
                <a:spcPts val="0"/>
              </a:spcBef>
              <a:buClr>
                <a:srgbClr val="0A2D50"/>
              </a:buClr>
              <a:buFont typeface="Arial"/>
              <a:buNone/>
              <a:defRPr lang="en-GB" sz="2000" kern="1200" dirty="0" smtClean="0">
                <a:solidFill>
                  <a:schemeClr val="tx1"/>
                </a:solidFill>
                <a:latin typeface="+mn-lt"/>
                <a:ea typeface="+mn-ea"/>
                <a:cs typeface="Georgia"/>
              </a:defRPr>
            </a:lvl1pPr>
            <a:lvl2pPr marL="0" indent="0" algn="l" defTabSz="457200" rtl="0" eaLnBrk="1" latinLnBrk="0" hangingPunct="1">
              <a:lnSpc>
                <a:spcPct val="120000"/>
              </a:lnSpc>
              <a:spcBef>
                <a:spcPts val="0"/>
              </a:spcBef>
              <a:buClr>
                <a:srgbClr val="0A2D50"/>
              </a:buClr>
              <a:buFont typeface="Arial"/>
              <a:buNone/>
              <a:defRPr sz="2000" kern="1200">
                <a:solidFill>
                  <a:schemeClr val="tx1"/>
                </a:solidFill>
                <a:latin typeface="+mn-lt"/>
                <a:ea typeface="+mn-ea"/>
                <a:cs typeface="Georgia"/>
              </a:defRPr>
            </a:lvl2pPr>
            <a:lvl3pPr marL="268715" indent="-268715" algn="l" defTabSz="457200" rtl="0" eaLnBrk="1" latinLnBrk="0" hangingPunct="1">
              <a:lnSpc>
                <a:spcPct val="120000"/>
              </a:lnSpc>
              <a:spcBef>
                <a:spcPts val="0"/>
              </a:spcBef>
              <a:buClr>
                <a:srgbClr val="0A2D50"/>
              </a:buClr>
              <a:buFont typeface="Arial"/>
              <a:buChar char="•"/>
              <a:defRPr sz="2000" kern="1200">
                <a:solidFill>
                  <a:schemeClr val="tx1"/>
                </a:solidFill>
                <a:latin typeface="+mn-lt"/>
                <a:ea typeface="+mn-ea"/>
                <a:cs typeface="Georgia"/>
              </a:defRPr>
            </a:lvl3pPr>
            <a:lvl4pPr marL="537429" indent="-268715" algn="l" defTabSz="457200" rtl="0" eaLnBrk="1" latinLnBrk="0" hangingPunct="1">
              <a:lnSpc>
                <a:spcPct val="120000"/>
              </a:lnSpc>
              <a:spcBef>
                <a:spcPts val="0"/>
              </a:spcBef>
              <a:buClr>
                <a:srgbClr val="0A2D50"/>
              </a:buClr>
              <a:buFont typeface="Arial"/>
              <a:buChar char="•"/>
              <a:defRPr sz="2000" kern="1200">
                <a:solidFill>
                  <a:schemeClr val="tx1"/>
                </a:solidFill>
                <a:latin typeface="+mn-lt"/>
                <a:ea typeface="+mn-ea"/>
                <a:cs typeface="Georgia"/>
              </a:defRPr>
            </a:lvl4pPr>
            <a:lvl5pPr marL="806144" indent="-268715" algn="l" defTabSz="457200" rtl="0" eaLnBrk="1" latinLnBrk="0" hangingPunct="1">
              <a:lnSpc>
                <a:spcPct val="120000"/>
              </a:lnSpc>
              <a:spcBef>
                <a:spcPts val="0"/>
              </a:spcBef>
              <a:buClr>
                <a:srgbClr val="0A2D50"/>
              </a:buClr>
              <a:buFont typeface="Arial"/>
              <a:buChar char="•"/>
              <a:defRPr sz="2000" kern="1200">
                <a:solidFill>
                  <a:schemeClr val="tx1"/>
                </a:solidFill>
                <a:latin typeface="+mn-lt"/>
                <a:ea typeface="+mn-ea"/>
                <a:cs typeface="Georgia"/>
              </a:defRPr>
            </a:lvl5pPr>
            <a:lvl6pPr marL="2514600" indent="-228600" algn="l" defTabSz="457200" rtl="0" eaLnBrk="1" latinLnBrk="0" hangingPunct="1">
              <a:spcBef>
                <a:spcPct val="20000"/>
              </a:spcBef>
              <a:buFont typeface="Arial"/>
              <a:buChar char="•"/>
              <a:defRPr sz="1792"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792"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792"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792" kern="1200">
                <a:solidFill>
                  <a:schemeClr val="tx1"/>
                </a:solidFill>
                <a:latin typeface="+mn-lt"/>
                <a:ea typeface="+mn-ea"/>
                <a:cs typeface="+mn-cs"/>
              </a:defRPr>
            </a:lvl9pPr>
          </a:lstStyle>
          <a:p>
            <a:r>
              <a:rPr lang="en-GB" dirty="0"/>
              <a:t>Parnafes, O. &amp; </a:t>
            </a:r>
            <a:r>
              <a:rPr lang="en-GB" dirty="0" err="1"/>
              <a:t>diSessa</a:t>
            </a:r>
            <a:r>
              <a:rPr lang="en-GB" dirty="0"/>
              <a:t>, A. A. (2013). Microgenetic learning analysis: A methodology for studying knowledge in transition. </a:t>
            </a:r>
            <a:r>
              <a:rPr lang="en-GB" i="1" dirty="0"/>
              <a:t>Human Development</a:t>
            </a:r>
            <a:r>
              <a:rPr lang="en-GB" dirty="0"/>
              <a:t>, </a:t>
            </a:r>
            <a:r>
              <a:rPr lang="en-GB" i="1" dirty="0"/>
              <a:t>56</a:t>
            </a:r>
            <a:r>
              <a:rPr lang="en-GB" dirty="0"/>
              <a:t>(1), 5-37.</a:t>
            </a:r>
          </a:p>
          <a:p>
            <a:r>
              <a:rPr lang="en-GB" dirty="0"/>
              <a:t>Parnafes, O. (2007). What does “fast” mean? Understanding the physical world through computational representations. </a:t>
            </a:r>
            <a:r>
              <a:rPr lang="en-GB" i="1" dirty="0"/>
              <a:t>The Journal of the Learning Sciences</a:t>
            </a:r>
            <a:r>
              <a:rPr lang="en-GB" dirty="0"/>
              <a:t>, </a:t>
            </a:r>
            <a:r>
              <a:rPr lang="en-GB" i="1" dirty="0"/>
              <a:t>16</a:t>
            </a:r>
            <a:r>
              <a:rPr lang="en-GB" dirty="0"/>
              <a:t>(3), 415-450.</a:t>
            </a:r>
          </a:p>
        </p:txBody>
      </p:sp>
      <p:pic>
        <p:nvPicPr>
          <p:cNvPr id="5" name="Picture 4">
            <a:extLst>
              <a:ext uri="{FF2B5EF4-FFF2-40B4-BE49-F238E27FC236}">
                <a16:creationId xmlns:a16="http://schemas.microsoft.com/office/drawing/2014/main" id="{98355545-C4A7-6848-A2E9-AF97C69C9E5C}"/>
              </a:ext>
            </a:extLst>
          </p:cNvPr>
          <p:cNvPicPr>
            <a:picLocks noChangeAspect="1"/>
          </p:cNvPicPr>
          <p:nvPr/>
        </p:nvPicPr>
        <p:blipFill>
          <a:blip r:embed="rId3"/>
          <a:stretch>
            <a:fillRect/>
          </a:stretch>
        </p:blipFill>
        <p:spPr>
          <a:xfrm>
            <a:off x="115040" y="785325"/>
            <a:ext cx="7810500" cy="2730500"/>
          </a:xfrm>
          <a:prstGeom prst="rect">
            <a:avLst/>
          </a:prstGeom>
        </p:spPr>
      </p:pic>
      <p:sp>
        <p:nvSpPr>
          <p:cNvPr id="4" name="TextBox 3">
            <a:extLst>
              <a:ext uri="{FF2B5EF4-FFF2-40B4-BE49-F238E27FC236}">
                <a16:creationId xmlns:a16="http://schemas.microsoft.com/office/drawing/2014/main" id="{A0D29D95-FAA0-674C-BAD7-7F24F0E98D23}"/>
              </a:ext>
            </a:extLst>
          </p:cNvPr>
          <p:cNvSpPr txBox="1"/>
          <p:nvPr/>
        </p:nvSpPr>
        <p:spPr>
          <a:xfrm>
            <a:off x="5930040" y="2649217"/>
            <a:ext cx="1995500" cy="646331"/>
          </a:xfrm>
          <a:prstGeom prst="rect">
            <a:avLst/>
          </a:prstGeom>
          <a:noFill/>
        </p:spPr>
        <p:txBody>
          <a:bodyPr wrap="square" rtlCol="0">
            <a:spAutoFit/>
          </a:bodyPr>
          <a:lstStyle/>
          <a:p>
            <a:r>
              <a:rPr lang="en-US" dirty="0" err="1"/>
              <a:t>Parnafes</a:t>
            </a:r>
            <a:r>
              <a:rPr lang="en-US" dirty="0"/>
              <a:t> &amp; </a:t>
            </a:r>
            <a:r>
              <a:rPr lang="en-US" dirty="0" err="1"/>
              <a:t>diSessa</a:t>
            </a:r>
            <a:r>
              <a:rPr lang="en-US" dirty="0"/>
              <a:t>, 20013, p. 25</a:t>
            </a:r>
          </a:p>
        </p:txBody>
      </p:sp>
      <p:sp>
        <p:nvSpPr>
          <p:cNvPr id="8" name="TextBox 7">
            <a:extLst>
              <a:ext uri="{FF2B5EF4-FFF2-40B4-BE49-F238E27FC236}">
                <a16:creationId xmlns:a16="http://schemas.microsoft.com/office/drawing/2014/main" id="{B34D7907-FE04-FF48-896C-38D9A4D38F16}"/>
              </a:ext>
            </a:extLst>
          </p:cNvPr>
          <p:cNvSpPr txBox="1"/>
          <p:nvPr/>
        </p:nvSpPr>
        <p:spPr>
          <a:xfrm>
            <a:off x="8212423" y="785325"/>
            <a:ext cx="3722903" cy="3139321"/>
          </a:xfrm>
          <a:prstGeom prst="rect">
            <a:avLst/>
          </a:prstGeom>
          <a:noFill/>
        </p:spPr>
        <p:txBody>
          <a:bodyPr wrap="square" rtlCol="0">
            <a:spAutoFit/>
          </a:bodyPr>
          <a:lstStyle/>
          <a:p>
            <a:r>
              <a:rPr lang="en-GB" sz="2000" dirty="0"/>
              <a:t>Their explanations are illuminated using coordination class theory: in each context, the students are attuned to specific affordances and read out specific information, and therefore come up with different inferences to the critical determination of ‘fast’ (</a:t>
            </a:r>
            <a:r>
              <a:rPr lang="en-US" sz="2000" dirty="0" err="1"/>
              <a:t>Parnafes</a:t>
            </a:r>
            <a:r>
              <a:rPr lang="en-US" sz="2000" dirty="0"/>
              <a:t> &amp; </a:t>
            </a:r>
            <a:r>
              <a:rPr lang="en-US" sz="2000" dirty="0" err="1"/>
              <a:t>diSessa</a:t>
            </a:r>
            <a:r>
              <a:rPr lang="en-US" sz="2000" dirty="0"/>
              <a:t>, 20013, p. 24)</a:t>
            </a:r>
          </a:p>
          <a:p>
            <a:endParaRPr lang="en-US" dirty="0"/>
          </a:p>
        </p:txBody>
      </p:sp>
      <p:pic>
        <p:nvPicPr>
          <p:cNvPr id="9" name="Picture 8">
            <a:extLst>
              <a:ext uri="{FF2B5EF4-FFF2-40B4-BE49-F238E27FC236}">
                <a16:creationId xmlns:a16="http://schemas.microsoft.com/office/drawing/2014/main" id="{173284FD-A658-5645-82ED-32D99C17578B}"/>
              </a:ext>
            </a:extLst>
          </p:cNvPr>
          <p:cNvPicPr>
            <a:picLocks noChangeAspect="1"/>
          </p:cNvPicPr>
          <p:nvPr/>
        </p:nvPicPr>
        <p:blipFill rotWithShape="1">
          <a:blip r:embed="rId4"/>
          <a:srcRect t="14076" b="7475"/>
          <a:stretch/>
        </p:blipFill>
        <p:spPr>
          <a:xfrm>
            <a:off x="16402" y="3856930"/>
            <a:ext cx="8007775" cy="1564286"/>
          </a:xfrm>
          <a:prstGeom prst="rect">
            <a:avLst/>
          </a:prstGeom>
        </p:spPr>
      </p:pic>
      <p:sp>
        <p:nvSpPr>
          <p:cNvPr id="10" name="TextBox 9">
            <a:extLst>
              <a:ext uri="{FF2B5EF4-FFF2-40B4-BE49-F238E27FC236}">
                <a16:creationId xmlns:a16="http://schemas.microsoft.com/office/drawing/2014/main" id="{C4104CF2-155C-A342-A94A-486754EE2675}"/>
              </a:ext>
            </a:extLst>
          </p:cNvPr>
          <p:cNvSpPr txBox="1"/>
          <p:nvPr/>
        </p:nvSpPr>
        <p:spPr>
          <a:xfrm>
            <a:off x="4729758" y="5100133"/>
            <a:ext cx="3482665" cy="369332"/>
          </a:xfrm>
          <a:prstGeom prst="rect">
            <a:avLst/>
          </a:prstGeom>
          <a:noFill/>
        </p:spPr>
        <p:txBody>
          <a:bodyPr wrap="square" rtlCol="0">
            <a:spAutoFit/>
          </a:bodyPr>
          <a:lstStyle/>
          <a:p>
            <a:r>
              <a:rPr lang="en-US" dirty="0" err="1"/>
              <a:t>Parnafes</a:t>
            </a:r>
            <a:r>
              <a:rPr lang="en-US" dirty="0"/>
              <a:t> &amp; </a:t>
            </a:r>
            <a:r>
              <a:rPr lang="en-US" dirty="0" err="1"/>
              <a:t>diSessa</a:t>
            </a:r>
            <a:r>
              <a:rPr lang="en-US" dirty="0"/>
              <a:t>, 20013, p. 26</a:t>
            </a:r>
          </a:p>
        </p:txBody>
      </p:sp>
      <p:sp>
        <p:nvSpPr>
          <p:cNvPr id="11" name="Rectangle 10">
            <a:extLst>
              <a:ext uri="{FF2B5EF4-FFF2-40B4-BE49-F238E27FC236}">
                <a16:creationId xmlns:a16="http://schemas.microsoft.com/office/drawing/2014/main" id="{B22639FD-559A-6141-8513-8CE2CBCE2CE3}"/>
              </a:ext>
            </a:extLst>
          </p:cNvPr>
          <p:cNvSpPr/>
          <p:nvPr/>
        </p:nvSpPr>
        <p:spPr>
          <a:xfrm>
            <a:off x="8212423" y="3978740"/>
            <a:ext cx="3722903" cy="1015663"/>
          </a:xfrm>
          <a:prstGeom prst="rect">
            <a:avLst/>
          </a:prstGeom>
        </p:spPr>
        <p:txBody>
          <a:bodyPr wrap="square">
            <a:spAutoFit/>
          </a:bodyPr>
          <a:lstStyle/>
          <a:p>
            <a:r>
              <a:rPr lang="en-GB" sz="2000" dirty="0"/>
              <a:t>This led to the discovery of an important new relationship (</a:t>
            </a:r>
            <a:r>
              <a:rPr lang="en-US" sz="2000" dirty="0" err="1"/>
              <a:t>Parnafes</a:t>
            </a:r>
            <a:r>
              <a:rPr lang="en-US" sz="2000" dirty="0"/>
              <a:t> &amp; </a:t>
            </a:r>
            <a:r>
              <a:rPr lang="en-US" sz="2000" dirty="0" err="1"/>
              <a:t>diSessa</a:t>
            </a:r>
            <a:r>
              <a:rPr lang="en-US" sz="2000" dirty="0"/>
              <a:t>, 20013, p. 26)</a:t>
            </a:r>
          </a:p>
        </p:txBody>
      </p:sp>
    </p:spTree>
    <p:extLst>
      <p:ext uri="{BB962C8B-B14F-4D97-AF65-F5344CB8AC3E}">
        <p14:creationId xmlns:p14="http://schemas.microsoft.com/office/powerpoint/2010/main" val="1635480945"/>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56ED9-4558-584E-BA4A-8F9D51BC6C13}"/>
              </a:ext>
            </a:extLst>
          </p:cNvPr>
          <p:cNvSpPr>
            <a:spLocks noGrp="1"/>
          </p:cNvSpPr>
          <p:nvPr>
            <p:ph type="title"/>
          </p:nvPr>
        </p:nvSpPr>
        <p:spPr>
          <a:xfrm>
            <a:off x="240000" y="0"/>
            <a:ext cx="11232000" cy="720000"/>
          </a:xfrm>
        </p:spPr>
        <p:txBody>
          <a:bodyPr/>
          <a:lstStyle/>
          <a:p>
            <a:r>
              <a:rPr lang="en-US" dirty="0"/>
              <a:t>The problematic flight path</a:t>
            </a:r>
          </a:p>
        </p:txBody>
      </p:sp>
      <p:sp>
        <p:nvSpPr>
          <p:cNvPr id="3" name="Content Placeholder 2">
            <a:extLst>
              <a:ext uri="{FF2B5EF4-FFF2-40B4-BE49-F238E27FC236}">
                <a16:creationId xmlns:a16="http://schemas.microsoft.com/office/drawing/2014/main" id="{3C75BD6C-F4D0-124F-8376-CC0EF6DA3583}"/>
              </a:ext>
            </a:extLst>
          </p:cNvPr>
          <p:cNvSpPr>
            <a:spLocks noGrp="1"/>
          </p:cNvSpPr>
          <p:nvPr>
            <p:ph sz="half" idx="1"/>
          </p:nvPr>
        </p:nvSpPr>
        <p:spPr>
          <a:xfrm>
            <a:off x="379700" y="3429000"/>
            <a:ext cx="6249700" cy="4860560"/>
          </a:xfrm>
        </p:spPr>
        <p:txBody>
          <a:bodyPr>
            <a:normAutofit/>
          </a:bodyPr>
          <a:lstStyle/>
          <a:p>
            <a:r>
              <a:rPr lang="en-US" sz="2400" dirty="0"/>
              <a:t>• </a:t>
            </a:r>
            <a:r>
              <a:rPr lang="en-US" sz="2400" dirty="0" err="1"/>
              <a:t>Stigmatises</a:t>
            </a:r>
            <a:r>
              <a:rPr lang="en-US" sz="2400" dirty="0"/>
              <a:t> normal patterns of learning</a:t>
            </a:r>
          </a:p>
          <a:p>
            <a:r>
              <a:rPr lang="en-US" sz="2400" dirty="0"/>
              <a:t>• In a performativity culture, places unfair burdens on teachers</a:t>
            </a:r>
          </a:p>
          <a:p>
            <a:r>
              <a:rPr lang="en-US" sz="2400" dirty="0"/>
              <a:t>• May lead to unnecessary interventions and inappropriate targets</a:t>
            </a:r>
          </a:p>
          <a:p>
            <a:r>
              <a:rPr lang="en-US" sz="2400" dirty="0"/>
              <a:t>• Challenge of mastery learning</a:t>
            </a:r>
          </a:p>
        </p:txBody>
      </p:sp>
      <p:pic>
        <p:nvPicPr>
          <p:cNvPr id="4" name="Picture 3">
            <a:extLst>
              <a:ext uri="{FF2B5EF4-FFF2-40B4-BE49-F238E27FC236}">
                <a16:creationId xmlns:a16="http://schemas.microsoft.com/office/drawing/2014/main" id="{7FE7A217-0456-6748-AE0B-DC094306EB6E}"/>
              </a:ext>
            </a:extLst>
          </p:cNvPr>
          <p:cNvPicPr>
            <a:picLocks noChangeAspect="1"/>
          </p:cNvPicPr>
          <p:nvPr/>
        </p:nvPicPr>
        <p:blipFill>
          <a:blip r:embed="rId2"/>
          <a:stretch>
            <a:fillRect/>
          </a:stretch>
        </p:blipFill>
        <p:spPr>
          <a:xfrm>
            <a:off x="6489700" y="1100753"/>
            <a:ext cx="5619066" cy="3149958"/>
          </a:xfrm>
          <a:prstGeom prst="rect">
            <a:avLst/>
          </a:prstGeom>
        </p:spPr>
      </p:pic>
      <p:pic>
        <p:nvPicPr>
          <p:cNvPr id="5" name="Picture 4">
            <a:extLst>
              <a:ext uri="{FF2B5EF4-FFF2-40B4-BE49-F238E27FC236}">
                <a16:creationId xmlns:a16="http://schemas.microsoft.com/office/drawing/2014/main" id="{8EB6D505-1A40-1D4B-A467-89A5B13D7D11}"/>
              </a:ext>
            </a:extLst>
          </p:cNvPr>
          <p:cNvPicPr>
            <a:picLocks noChangeAspect="1"/>
          </p:cNvPicPr>
          <p:nvPr/>
        </p:nvPicPr>
        <p:blipFill>
          <a:blip r:embed="rId3"/>
          <a:stretch>
            <a:fillRect/>
          </a:stretch>
        </p:blipFill>
        <p:spPr>
          <a:xfrm>
            <a:off x="240000" y="1041894"/>
            <a:ext cx="6128781" cy="2006353"/>
          </a:xfrm>
          <a:prstGeom prst="rect">
            <a:avLst/>
          </a:prstGeom>
        </p:spPr>
      </p:pic>
    </p:spTree>
    <p:extLst>
      <p:ext uri="{BB962C8B-B14F-4D97-AF65-F5344CB8AC3E}">
        <p14:creationId xmlns:p14="http://schemas.microsoft.com/office/powerpoint/2010/main" val="3758227778"/>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56ED9-4558-584E-BA4A-8F9D51BC6C13}"/>
              </a:ext>
            </a:extLst>
          </p:cNvPr>
          <p:cNvSpPr>
            <a:spLocks noGrp="1"/>
          </p:cNvSpPr>
          <p:nvPr>
            <p:ph type="title"/>
          </p:nvPr>
        </p:nvSpPr>
        <p:spPr>
          <a:xfrm>
            <a:off x="240000" y="0"/>
            <a:ext cx="11232000" cy="720000"/>
          </a:xfrm>
        </p:spPr>
        <p:txBody>
          <a:bodyPr/>
          <a:lstStyle/>
          <a:p>
            <a:r>
              <a:rPr lang="en-US" dirty="0"/>
              <a:t>Learning to love ‘the noise’</a:t>
            </a:r>
          </a:p>
        </p:txBody>
      </p:sp>
      <p:sp>
        <p:nvSpPr>
          <p:cNvPr id="3" name="Content Placeholder 2">
            <a:extLst>
              <a:ext uri="{FF2B5EF4-FFF2-40B4-BE49-F238E27FC236}">
                <a16:creationId xmlns:a16="http://schemas.microsoft.com/office/drawing/2014/main" id="{3C75BD6C-F4D0-124F-8376-CC0EF6DA3583}"/>
              </a:ext>
            </a:extLst>
          </p:cNvPr>
          <p:cNvSpPr>
            <a:spLocks noGrp="1"/>
          </p:cNvSpPr>
          <p:nvPr>
            <p:ph sz="half" idx="1"/>
          </p:nvPr>
        </p:nvSpPr>
        <p:spPr>
          <a:xfrm>
            <a:off x="239999" y="874963"/>
            <a:ext cx="6569875" cy="4860560"/>
          </a:xfrm>
        </p:spPr>
        <p:txBody>
          <a:bodyPr>
            <a:normAutofit/>
          </a:bodyPr>
          <a:lstStyle/>
          <a:p>
            <a:r>
              <a:rPr lang="en-US" sz="2400" dirty="0"/>
              <a:t>Learning is a not a linear progression to expertise but involves periods of stasis and even regression. Experts can revert to intuitive ideas (Goldberg &amp; Thompson-</a:t>
            </a:r>
            <a:r>
              <a:rPr lang="en-US" sz="2400" dirty="0" err="1"/>
              <a:t>Schill</a:t>
            </a:r>
            <a:r>
              <a:rPr lang="en-US" sz="2400" dirty="0"/>
              <a:t>, 2009). </a:t>
            </a:r>
          </a:p>
          <a:p>
            <a:endParaRPr lang="en-US" sz="2400" dirty="0"/>
          </a:p>
          <a:p>
            <a:r>
              <a:rPr lang="en-US" sz="2400" dirty="0"/>
              <a:t>Suggestions:</a:t>
            </a:r>
          </a:p>
          <a:p>
            <a:r>
              <a:rPr lang="en-US" sz="2400" dirty="0"/>
              <a:t>• Expect student learning to progress and regress</a:t>
            </a:r>
          </a:p>
          <a:p>
            <a:r>
              <a:rPr lang="en-US" sz="2400" dirty="0"/>
              <a:t>• Draw conclusions about progress over extended periods of time and multiple assessments</a:t>
            </a:r>
          </a:p>
          <a:p>
            <a:r>
              <a:rPr lang="en-US" sz="2400" dirty="0"/>
              <a:t>• Resist simplistic models of change</a:t>
            </a:r>
          </a:p>
          <a:p>
            <a:endParaRPr lang="en-US" sz="2400" dirty="0"/>
          </a:p>
          <a:p>
            <a:endParaRPr lang="en-US" sz="2400" dirty="0"/>
          </a:p>
        </p:txBody>
      </p:sp>
      <p:sp>
        <p:nvSpPr>
          <p:cNvPr id="6" name="Rectangle 5">
            <a:extLst>
              <a:ext uri="{FF2B5EF4-FFF2-40B4-BE49-F238E27FC236}">
                <a16:creationId xmlns:a16="http://schemas.microsoft.com/office/drawing/2014/main" id="{3A69932B-0347-A54D-A343-E481243E1E23}"/>
              </a:ext>
            </a:extLst>
          </p:cNvPr>
          <p:cNvSpPr/>
          <p:nvPr/>
        </p:nvSpPr>
        <p:spPr>
          <a:xfrm>
            <a:off x="101526" y="6396335"/>
            <a:ext cx="11370474" cy="307777"/>
          </a:xfrm>
          <a:prstGeom prst="rect">
            <a:avLst/>
          </a:prstGeom>
        </p:spPr>
        <p:txBody>
          <a:bodyPr wrap="square">
            <a:spAutoFit/>
          </a:bodyPr>
          <a:lstStyle/>
          <a:p>
            <a:r>
              <a:rPr lang="en-GB" sz="1400" dirty="0">
                <a:solidFill>
                  <a:srgbClr val="222222"/>
                </a:solidFill>
              </a:rPr>
              <a:t>Goldberg, R. F., &amp; Thompson-Schill, S. L. (2009). Developmental “roots” in mature biological knowledge. </a:t>
            </a:r>
            <a:r>
              <a:rPr lang="en-GB" sz="1400" i="1" dirty="0">
                <a:solidFill>
                  <a:srgbClr val="222222"/>
                </a:solidFill>
              </a:rPr>
              <a:t>Psychological Science</a:t>
            </a:r>
            <a:r>
              <a:rPr lang="en-GB" sz="1400" dirty="0">
                <a:solidFill>
                  <a:srgbClr val="222222"/>
                </a:solidFill>
              </a:rPr>
              <a:t>, </a:t>
            </a:r>
            <a:r>
              <a:rPr lang="en-GB" sz="1400" i="1" dirty="0">
                <a:solidFill>
                  <a:srgbClr val="222222"/>
                </a:solidFill>
              </a:rPr>
              <a:t>20</a:t>
            </a:r>
            <a:r>
              <a:rPr lang="en-GB" sz="1400" dirty="0">
                <a:solidFill>
                  <a:srgbClr val="222222"/>
                </a:solidFill>
              </a:rPr>
              <a:t>(4), 480-487.</a:t>
            </a:r>
            <a:endParaRPr lang="en-US" sz="1400" dirty="0"/>
          </a:p>
        </p:txBody>
      </p:sp>
      <p:pic>
        <p:nvPicPr>
          <p:cNvPr id="1026" name="Picture 2" descr="Digital Camera Image Noise: Concept and Types">
            <a:extLst>
              <a:ext uri="{FF2B5EF4-FFF2-40B4-BE49-F238E27FC236}">
                <a16:creationId xmlns:a16="http://schemas.microsoft.com/office/drawing/2014/main" id="{D55855D0-81C3-484D-B2D6-B6B40F3FDB3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105"/>
          <a:stretch/>
        </p:blipFill>
        <p:spPr bwMode="auto">
          <a:xfrm>
            <a:off x="6809874" y="1380812"/>
            <a:ext cx="4776539" cy="3167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7709207"/>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608A4-1DF7-C949-B96D-75E81A4B6307}"/>
              </a:ext>
            </a:extLst>
          </p:cNvPr>
          <p:cNvSpPr>
            <a:spLocks noGrp="1"/>
          </p:cNvSpPr>
          <p:nvPr>
            <p:ph type="title"/>
          </p:nvPr>
        </p:nvSpPr>
        <p:spPr/>
        <p:txBody>
          <a:bodyPr/>
          <a:lstStyle/>
          <a:p>
            <a:r>
              <a:rPr lang="en-US" dirty="0"/>
              <a:t>Misunderstanding probabilistic targets</a:t>
            </a:r>
          </a:p>
        </p:txBody>
      </p:sp>
      <p:pic>
        <p:nvPicPr>
          <p:cNvPr id="1026" name="Picture 2" descr="New developments in 2017 - FFT">
            <a:extLst>
              <a:ext uri="{FF2B5EF4-FFF2-40B4-BE49-F238E27FC236}">
                <a16:creationId xmlns:a16="http://schemas.microsoft.com/office/drawing/2014/main" id="{487052E1-69B4-C54F-8C1B-C28FE0EF0B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5799"/>
            <a:ext cx="6962535" cy="395141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E1B8E00B-2439-DB4B-B7D8-03291D75223D}"/>
              </a:ext>
            </a:extLst>
          </p:cNvPr>
          <p:cNvSpPr/>
          <p:nvPr/>
        </p:nvSpPr>
        <p:spPr>
          <a:xfrm>
            <a:off x="6597316" y="900000"/>
            <a:ext cx="5114684" cy="2031325"/>
          </a:xfrm>
          <a:prstGeom prst="rect">
            <a:avLst/>
          </a:prstGeom>
        </p:spPr>
        <p:txBody>
          <a:bodyPr wrap="square">
            <a:spAutoFit/>
          </a:bodyPr>
          <a:lstStyle/>
          <a:p>
            <a:r>
              <a:rPr lang="en-GB" dirty="0">
                <a:latin typeface="Inter var"/>
              </a:rPr>
              <a:t>There are three options available:</a:t>
            </a:r>
          </a:p>
          <a:p>
            <a:pPr>
              <a:buFont typeface="Arial" panose="020B0604020202020204" pitchFamily="34" charset="0"/>
              <a:buChar char="•"/>
            </a:pPr>
            <a:r>
              <a:rPr lang="en-GB" dirty="0">
                <a:latin typeface="Inter var"/>
              </a:rPr>
              <a:t>Average – schools that made the average progress last year (FFT50 – 50th percentile progress)</a:t>
            </a:r>
          </a:p>
          <a:p>
            <a:pPr>
              <a:buFont typeface="Arial" panose="020B0604020202020204" pitchFamily="34" charset="0"/>
              <a:buChar char="•"/>
            </a:pPr>
            <a:r>
              <a:rPr lang="en-GB" dirty="0">
                <a:latin typeface="Inter var"/>
              </a:rPr>
              <a:t>High – schools that made greater than average progress (FFT20 – 20th percentile progress)</a:t>
            </a:r>
          </a:p>
          <a:p>
            <a:pPr>
              <a:buFont typeface="Arial" panose="020B0604020202020204" pitchFamily="34" charset="0"/>
              <a:buChar char="•"/>
            </a:pPr>
            <a:r>
              <a:rPr lang="en-GB" dirty="0">
                <a:latin typeface="Inter var"/>
              </a:rPr>
              <a:t>Very High – schools that made much greater than average progress (FFT5 – 5th percentile progress).</a:t>
            </a:r>
            <a:endParaRPr lang="en-GB" b="0" i="0" dirty="0">
              <a:effectLst/>
              <a:latin typeface="Inter var"/>
            </a:endParaRPr>
          </a:p>
        </p:txBody>
      </p:sp>
      <p:sp>
        <p:nvSpPr>
          <p:cNvPr id="6" name="TextBox 5">
            <a:extLst>
              <a:ext uri="{FF2B5EF4-FFF2-40B4-BE49-F238E27FC236}">
                <a16:creationId xmlns:a16="http://schemas.microsoft.com/office/drawing/2014/main" id="{86F5DB64-9B3F-7842-8822-CE9D3F2C1050}"/>
              </a:ext>
            </a:extLst>
          </p:cNvPr>
          <p:cNvSpPr txBox="1"/>
          <p:nvPr/>
        </p:nvSpPr>
        <p:spPr>
          <a:xfrm>
            <a:off x="153811" y="6565612"/>
            <a:ext cx="10974063" cy="584775"/>
          </a:xfrm>
          <a:prstGeom prst="rect">
            <a:avLst/>
          </a:prstGeom>
          <a:noFill/>
        </p:spPr>
        <p:txBody>
          <a:bodyPr wrap="square" rtlCol="0">
            <a:spAutoFit/>
          </a:bodyPr>
          <a:lstStyle/>
          <a:p>
            <a:r>
              <a:rPr lang="en-US" sz="1600" dirty="0"/>
              <a:t>Frequently asked questions Fisher Family Trust Website, Available at: </a:t>
            </a:r>
            <a:r>
              <a:rPr lang="en-US" sz="1600" dirty="0">
                <a:hlinkClick r:id="rId3"/>
              </a:rPr>
              <a:t>https://help.fft.org.uk/articles/faqs/</a:t>
            </a:r>
            <a:endParaRPr lang="en-US" sz="1600" dirty="0"/>
          </a:p>
          <a:p>
            <a:endParaRPr lang="en-US" sz="1600" dirty="0"/>
          </a:p>
        </p:txBody>
      </p:sp>
      <p:graphicFrame>
        <p:nvGraphicFramePr>
          <p:cNvPr id="7" name="Chart 6">
            <a:extLst>
              <a:ext uri="{FF2B5EF4-FFF2-40B4-BE49-F238E27FC236}">
                <a16:creationId xmlns:a16="http://schemas.microsoft.com/office/drawing/2014/main" id="{D2BC3401-7B45-2541-8B68-6B1DDBA18B95}"/>
              </a:ext>
            </a:extLst>
          </p:cNvPr>
          <p:cNvGraphicFramePr/>
          <p:nvPr/>
        </p:nvGraphicFramePr>
        <p:xfrm>
          <a:off x="6449390" y="2931325"/>
          <a:ext cx="5410535" cy="320701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a:extLst>
              <a:ext uri="{FF2B5EF4-FFF2-40B4-BE49-F238E27FC236}">
                <a16:creationId xmlns:a16="http://schemas.microsoft.com/office/drawing/2014/main" id="{CEC425A6-2BBA-8140-AD13-D4CFC976FDB2}"/>
              </a:ext>
            </a:extLst>
          </p:cNvPr>
          <p:cNvGraphicFramePr/>
          <p:nvPr/>
        </p:nvGraphicFramePr>
        <p:xfrm>
          <a:off x="6449389" y="2927251"/>
          <a:ext cx="5410535" cy="320701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0571196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ED6BB-33A5-3E48-B6CC-755F8C63B3C7}"/>
              </a:ext>
            </a:extLst>
          </p:cNvPr>
          <p:cNvSpPr>
            <a:spLocks noGrp="1"/>
          </p:cNvSpPr>
          <p:nvPr>
            <p:ph type="title"/>
          </p:nvPr>
        </p:nvSpPr>
        <p:spPr/>
        <p:txBody>
          <a:bodyPr/>
          <a:lstStyle/>
          <a:p>
            <a:r>
              <a:rPr lang="en-US" dirty="0"/>
              <a:t>‘Fooled by randomness’ in student achievement?</a:t>
            </a:r>
          </a:p>
        </p:txBody>
      </p:sp>
      <p:pic>
        <p:nvPicPr>
          <p:cNvPr id="6" name="Picture 4" descr="Fooled by Randomness By Nassim Nicholas Taleb">
            <a:extLst>
              <a:ext uri="{FF2B5EF4-FFF2-40B4-BE49-F238E27FC236}">
                <a16:creationId xmlns:a16="http://schemas.microsoft.com/office/drawing/2014/main" id="{70CD5C90-22A1-FB4D-AFD9-8FD24E292B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2703" y="1504970"/>
            <a:ext cx="1472025" cy="225770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8E4D52A-B1EE-DC41-9CB9-DAE1C4C8F1A4}"/>
              </a:ext>
            </a:extLst>
          </p:cNvPr>
          <p:cNvSpPr txBox="1"/>
          <p:nvPr/>
        </p:nvSpPr>
        <p:spPr>
          <a:xfrm>
            <a:off x="0" y="6230143"/>
            <a:ext cx="7241662" cy="646331"/>
          </a:xfrm>
          <a:prstGeom prst="rect">
            <a:avLst/>
          </a:prstGeom>
          <a:noFill/>
        </p:spPr>
        <p:txBody>
          <a:bodyPr wrap="none" rtlCol="0">
            <a:spAutoFit/>
          </a:bodyPr>
          <a:lstStyle/>
          <a:p>
            <a:r>
              <a:rPr lang="en-US" dirty="0" err="1"/>
              <a:t>Schermer</a:t>
            </a:r>
            <a:r>
              <a:rPr lang="en-US" dirty="0"/>
              <a:t>, M. (2011). </a:t>
            </a:r>
            <a:r>
              <a:rPr lang="en-US" i="1" dirty="0"/>
              <a:t>The Believing Brain</a:t>
            </a:r>
            <a:r>
              <a:rPr lang="en-US" dirty="0"/>
              <a:t>, London, Constable and Robinson.</a:t>
            </a:r>
          </a:p>
          <a:p>
            <a:r>
              <a:rPr lang="en-US" dirty="0" err="1"/>
              <a:t>Taleb</a:t>
            </a:r>
            <a:r>
              <a:rPr lang="en-US" dirty="0"/>
              <a:t>, N. N. (2007). </a:t>
            </a:r>
            <a:r>
              <a:rPr lang="en-US" i="1" dirty="0"/>
              <a:t>Fooled by Randomness. </a:t>
            </a:r>
            <a:r>
              <a:rPr lang="en-US" dirty="0"/>
              <a:t>London, Penguin.</a:t>
            </a:r>
          </a:p>
        </p:txBody>
      </p:sp>
      <p:sp>
        <p:nvSpPr>
          <p:cNvPr id="8" name="Rectangle 7">
            <a:extLst>
              <a:ext uri="{FF2B5EF4-FFF2-40B4-BE49-F238E27FC236}">
                <a16:creationId xmlns:a16="http://schemas.microsoft.com/office/drawing/2014/main" id="{544128BC-7237-E04B-9F44-CFAF24E3FC41}"/>
              </a:ext>
            </a:extLst>
          </p:cNvPr>
          <p:cNvSpPr/>
          <p:nvPr/>
        </p:nvSpPr>
        <p:spPr>
          <a:xfrm>
            <a:off x="300954" y="648392"/>
            <a:ext cx="11232000" cy="830997"/>
          </a:xfrm>
          <a:prstGeom prst="rect">
            <a:avLst/>
          </a:prstGeom>
        </p:spPr>
        <p:txBody>
          <a:bodyPr wrap="square">
            <a:spAutoFit/>
          </a:bodyPr>
          <a:lstStyle/>
          <a:p>
            <a:r>
              <a:rPr lang="en-US" sz="2400" dirty="0"/>
              <a:t>‘Patternicity: the tendency to ﬁnd meaningful patterns in both meaningful and meaningless data’ (</a:t>
            </a:r>
            <a:r>
              <a:rPr lang="en-US" sz="2400" dirty="0" err="1"/>
              <a:t>Schermer</a:t>
            </a:r>
            <a:r>
              <a:rPr lang="en-US" sz="2400" dirty="0"/>
              <a:t>, 2011, p. 6)</a:t>
            </a:r>
          </a:p>
        </p:txBody>
      </p:sp>
      <p:pic>
        <p:nvPicPr>
          <p:cNvPr id="2050" name="Picture 2">
            <a:extLst>
              <a:ext uri="{FF2B5EF4-FFF2-40B4-BE49-F238E27FC236}">
                <a16:creationId xmlns:a16="http://schemas.microsoft.com/office/drawing/2014/main" id="{A87F8D14-43E0-C642-88CA-DD7DC9E850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292" y="1479389"/>
            <a:ext cx="1493073" cy="225770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ydonia (Mars) - Wikipedia">
            <a:extLst>
              <a:ext uri="{FF2B5EF4-FFF2-40B4-BE49-F238E27FC236}">
                <a16:creationId xmlns:a16="http://schemas.microsoft.com/office/drawing/2014/main" id="{F346B20D-6536-1F48-AC5D-1B1E42D31EC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1730" t="12167" r="19422" b="35841"/>
          <a:stretch/>
        </p:blipFill>
        <p:spPr bwMode="auto">
          <a:xfrm>
            <a:off x="425292" y="3788259"/>
            <a:ext cx="2879534" cy="225770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Track Student Progress with Google Sheets - YouTube">
            <a:extLst>
              <a:ext uri="{FF2B5EF4-FFF2-40B4-BE49-F238E27FC236}">
                <a16:creationId xmlns:a16="http://schemas.microsoft.com/office/drawing/2014/main" id="{349D8B03-CB48-7747-BBA0-9297523F9D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64275" y="1772209"/>
            <a:ext cx="6475660" cy="3642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8776595"/>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F84D1-5951-D540-9E89-73785C6A3974}"/>
              </a:ext>
            </a:extLst>
          </p:cNvPr>
          <p:cNvSpPr>
            <a:spLocks noGrp="1"/>
          </p:cNvSpPr>
          <p:nvPr>
            <p:ph type="title"/>
          </p:nvPr>
        </p:nvSpPr>
        <p:spPr/>
        <p:txBody>
          <a:bodyPr/>
          <a:lstStyle/>
          <a:p>
            <a:r>
              <a:rPr lang="en-US" dirty="0"/>
              <a:t>Alternative models of progression</a:t>
            </a:r>
          </a:p>
        </p:txBody>
      </p:sp>
      <p:pic>
        <p:nvPicPr>
          <p:cNvPr id="4098" name="Picture 2">
            <a:extLst>
              <a:ext uri="{FF2B5EF4-FFF2-40B4-BE49-F238E27FC236}">
                <a16:creationId xmlns:a16="http://schemas.microsoft.com/office/drawing/2014/main" id="{95A14D47-3335-6042-8E59-2F492165C3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5800"/>
            <a:ext cx="5002115" cy="30734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CC4D040C-3716-C946-B995-13039BB5A486}"/>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719137" y="1165225"/>
            <a:ext cx="5376863" cy="3300204"/>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a:extLst>
              <a:ext uri="{FF2B5EF4-FFF2-40B4-BE49-F238E27FC236}">
                <a16:creationId xmlns:a16="http://schemas.microsoft.com/office/drawing/2014/main" id="{4B76201A-DBB5-3D4E-9144-A381FDE841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4387" y="1778400"/>
            <a:ext cx="5370734" cy="3301200"/>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a:extLst>
              <a:ext uri="{FF2B5EF4-FFF2-40B4-BE49-F238E27FC236}">
                <a16:creationId xmlns:a16="http://schemas.microsoft.com/office/drawing/2014/main" id="{0289164D-63B0-5843-B9C5-1D9BDA3699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6793" y="2222500"/>
            <a:ext cx="5340422" cy="3301200"/>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a:extLst>
              <a:ext uri="{FF2B5EF4-FFF2-40B4-BE49-F238E27FC236}">
                <a16:creationId xmlns:a16="http://schemas.microsoft.com/office/drawing/2014/main" id="{4C2C0BF9-BE8E-714C-BF0B-81D96AC01AB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79743" y="2973917"/>
            <a:ext cx="5352841" cy="33012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400FDB7-DD50-7149-BABC-177BF46C4499}"/>
              </a:ext>
            </a:extLst>
          </p:cNvPr>
          <p:cNvSpPr txBox="1"/>
          <p:nvPr/>
        </p:nvSpPr>
        <p:spPr>
          <a:xfrm>
            <a:off x="228600" y="6364705"/>
            <a:ext cx="11815011" cy="800219"/>
          </a:xfrm>
          <a:prstGeom prst="rect">
            <a:avLst/>
          </a:prstGeom>
          <a:noFill/>
        </p:spPr>
        <p:txBody>
          <a:bodyPr wrap="square" rtlCol="0">
            <a:spAutoFit/>
          </a:bodyPr>
          <a:lstStyle/>
          <a:p>
            <a:r>
              <a:rPr lang="en-US" sz="1400" dirty="0" err="1"/>
              <a:t>Upstone</a:t>
            </a:r>
            <a:r>
              <a:rPr lang="en-US" sz="1400" dirty="0"/>
              <a:t>, P. (2019) Is there an Alternative to the Flight Path Method of Recording Student Progress? </a:t>
            </a:r>
            <a:r>
              <a:rPr lang="en-US" sz="1400" i="1" dirty="0"/>
              <a:t>Plutonium Science Blog. </a:t>
            </a:r>
            <a:r>
              <a:rPr lang="en-US" sz="1400" dirty="0"/>
              <a:t>Available at: </a:t>
            </a:r>
            <a:r>
              <a:rPr lang="en-US" sz="1400" dirty="0">
                <a:hlinkClick r:id="rId7"/>
              </a:rPr>
              <a:t>https://plutoniumscience.com/2019/07/15/recording-student-progress/</a:t>
            </a:r>
            <a:r>
              <a:rPr lang="en-US" sz="1400" dirty="0"/>
              <a:t> Accessed 21</a:t>
            </a:r>
            <a:r>
              <a:rPr lang="en-US" sz="1400" baseline="30000" dirty="0"/>
              <a:t>st</a:t>
            </a:r>
            <a:r>
              <a:rPr lang="en-US" sz="1400" dirty="0"/>
              <a:t> June 2021</a:t>
            </a:r>
          </a:p>
          <a:p>
            <a:endParaRPr lang="en-US" dirty="0"/>
          </a:p>
        </p:txBody>
      </p:sp>
    </p:spTree>
    <p:extLst>
      <p:ext uri="{BB962C8B-B14F-4D97-AF65-F5344CB8AC3E}">
        <p14:creationId xmlns:p14="http://schemas.microsoft.com/office/powerpoint/2010/main" val="10923145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 calcmode="lin" valueType="num">
                                      <p:cBhvr additive="base">
                                        <p:cTn id="7" dur="500" fill="hold"/>
                                        <p:tgtEl>
                                          <p:spTgt spid="4100"/>
                                        </p:tgtEl>
                                        <p:attrNameLst>
                                          <p:attrName>ppt_x</p:attrName>
                                        </p:attrNameLst>
                                      </p:cBhvr>
                                      <p:tavLst>
                                        <p:tav tm="0">
                                          <p:val>
                                            <p:strVal val="#ppt_x"/>
                                          </p:val>
                                        </p:tav>
                                        <p:tav tm="100000">
                                          <p:val>
                                            <p:strVal val="#ppt_x"/>
                                          </p:val>
                                        </p:tav>
                                      </p:tavLst>
                                    </p:anim>
                                    <p:anim calcmode="lin" valueType="num">
                                      <p:cBhvr additive="base">
                                        <p:cTn id="8" dur="500" fill="hold"/>
                                        <p:tgtEl>
                                          <p:spTgt spid="410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104"/>
                                        </p:tgtEl>
                                        <p:attrNameLst>
                                          <p:attrName>style.visibility</p:attrName>
                                        </p:attrNameLst>
                                      </p:cBhvr>
                                      <p:to>
                                        <p:strVal val="visible"/>
                                      </p:to>
                                    </p:set>
                                    <p:anim calcmode="lin" valueType="num">
                                      <p:cBhvr additive="base">
                                        <p:cTn id="13" dur="500" fill="hold"/>
                                        <p:tgtEl>
                                          <p:spTgt spid="4104"/>
                                        </p:tgtEl>
                                        <p:attrNameLst>
                                          <p:attrName>ppt_x</p:attrName>
                                        </p:attrNameLst>
                                      </p:cBhvr>
                                      <p:tavLst>
                                        <p:tav tm="0">
                                          <p:val>
                                            <p:strVal val="#ppt_x"/>
                                          </p:val>
                                        </p:tav>
                                        <p:tav tm="100000">
                                          <p:val>
                                            <p:strVal val="#ppt_x"/>
                                          </p:val>
                                        </p:tav>
                                      </p:tavLst>
                                    </p:anim>
                                    <p:anim calcmode="lin" valueType="num">
                                      <p:cBhvr additive="base">
                                        <p:cTn id="14" dur="500" fill="hold"/>
                                        <p:tgtEl>
                                          <p:spTgt spid="410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106"/>
                                        </p:tgtEl>
                                        <p:attrNameLst>
                                          <p:attrName>style.visibility</p:attrName>
                                        </p:attrNameLst>
                                      </p:cBhvr>
                                      <p:to>
                                        <p:strVal val="visible"/>
                                      </p:to>
                                    </p:set>
                                    <p:anim calcmode="lin" valueType="num">
                                      <p:cBhvr additive="base">
                                        <p:cTn id="19" dur="500" fill="hold"/>
                                        <p:tgtEl>
                                          <p:spTgt spid="4106"/>
                                        </p:tgtEl>
                                        <p:attrNameLst>
                                          <p:attrName>ppt_x</p:attrName>
                                        </p:attrNameLst>
                                      </p:cBhvr>
                                      <p:tavLst>
                                        <p:tav tm="0">
                                          <p:val>
                                            <p:strVal val="#ppt_x"/>
                                          </p:val>
                                        </p:tav>
                                        <p:tav tm="100000">
                                          <p:val>
                                            <p:strVal val="#ppt_x"/>
                                          </p:val>
                                        </p:tav>
                                      </p:tavLst>
                                    </p:anim>
                                    <p:anim calcmode="lin" valueType="num">
                                      <p:cBhvr additive="base">
                                        <p:cTn id="20" dur="500" fill="hold"/>
                                        <p:tgtEl>
                                          <p:spTgt spid="410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108"/>
                                        </p:tgtEl>
                                        <p:attrNameLst>
                                          <p:attrName>style.visibility</p:attrName>
                                        </p:attrNameLst>
                                      </p:cBhvr>
                                      <p:to>
                                        <p:strVal val="visible"/>
                                      </p:to>
                                    </p:set>
                                    <p:anim calcmode="lin" valueType="num">
                                      <p:cBhvr additive="base">
                                        <p:cTn id="25" dur="500" fill="hold"/>
                                        <p:tgtEl>
                                          <p:spTgt spid="4108"/>
                                        </p:tgtEl>
                                        <p:attrNameLst>
                                          <p:attrName>ppt_x</p:attrName>
                                        </p:attrNameLst>
                                      </p:cBhvr>
                                      <p:tavLst>
                                        <p:tav tm="0">
                                          <p:val>
                                            <p:strVal val="#ppt_x"/>
                                          </p:val>
                                        </p:tav>
                                        <p:tav tm="100000">
                                          <p:val>
                                            <p:strVal val="#ppt_x"/>
                                          </p:val>
                                        </p:tav>
                                      </p:tavLst>
                                    </p:anim>
                                    <p:anim calcmode="lin" valueType="num">
                                      <p:cBhvr additive="base">
                                        <p:cTn id="26" dur="500" fill="hold"/>
                                        <p:tgtEl>
                                          <p:spTgt spid="410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FBB7BBB-BDEE-0645-B9B4-BC16FFC45233}"/>
              </a:ext>
            </a:extLst>
          </p:cNvPr>
          <p:cNvSpPr>
            <a:spLocks noGrp="1"/>
          </p:cNvSpPr>
          <p:nvPr>
            <p:ph type="ctrTitle"/>
          </p:nvPr>
        </p:nvSpPr>
        <p:spPr/>
        <p:txBody>
          <a:bodyPr/>
          <a:lstStyle/>
          <a:p>
            <a:r>
              <a:rPr lang="en-US" dirty="0"/>
              <a:t>Thank you</a:t>
            </a:r>
          </a:p>
        </p:txBody>
      </p:sp>
      <p:sp>
        <p:nvSpPr>
          <p:cNvPr id="4" name="Text Placeholder 3">
            <a:extLst>
              <a:ext uri="{FF2B5EF4-FFF2-40B4-BE49-F238E27FC236}">
                <a16:creationId xmlns:a16="http://schemas.microsoft.com/office/drawing/2014/main" id="{2E05C564-6F13-C445-8717-625C811FEBC5}"/>
              </a:ext>
            </a:extLst>
          </p:cNvPr>
          <p:cNvSpPr>
            <a:spLocks noGrp="1"/>
          </p:cNvSpPr>
          <p:nvPr>
            <p:ph type="body" sz="quarter" idx="11"/>
          </p:nvPr>
        </p:nvSpPr>
        <p:spPr/>
        <p:txBody>
          <a:bodyPr/>
          <a:lstStyle/>
          <a:p>
            <a:pPr lvl="0">
              <a:defRPr/>
            </a:pPr>
            <a:r>
              <a:rPr lang="en-US" dirty="0"/>
              <a:t>© 2020 King’s College London. All rights reserved</a:t>
            </a:r>
          </a:p>
          <a:p>
            <a:pPr lvl="0"/>
            <a:endParaRPr lang="en-US" dirty="0"/>
          </a:p>
          <a:p>
            <a:endParaRPr lang="en-US" dirty="0"/>
          </a:p>
        </p:txBody>
      </p:sp>
    </p:spTree>
    <p:extLst>
      <p:ext uri="{BB962C8B-B14F-4D97-AF65-F5344CB8AC3E}">
        <p14:creationId xmlns:p14="http://schemas.microsoft.com/office/powerpoint/2010/main" val="4152590368"/>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D609E-EC98-8C45-869D-6470290D9DCD}"/>
              </a:ext>
            </a:extLst>
          </p:cNvPr>
          <p:cNvSpPr>
            <a:spLocks noGrp="1"/>
          </p:cNvSpPr>
          <p:nvPr>
            <p:ph type="title"/>
          </p:nvPr>
        </p:nvSpPr>
        <p:spPr/>
        <p:txBody>
          <a:bodyPr/>
          <a:lstStyle/>
          <a:p>
            <a:r>
              <a:rPr lang="en-US" dirty="0"/>
              <a:t>Piaget on development</a:t>
            </a:r>
          </a:p>
        </p:txBody>
      </p:sp>
      <p:sp>
        <p:nvSpPr>
          <p:cNvPr id="3" name="Content Placeholder 2">
            <a:extLst>
              <a:ext uri="{FF2B5EF4-FFF2-40B4-BE49-F238E27FC236}">
                <a16:creationId xmlns:a16="http://schemas.microsoft.com/office/drawing/2014/main" id="{6FF30C32-7F11-C54D-87A2-0AB22B18F845}"/>
              </a:ext>
            </a:extLst>
          </p:cNvPr>
          <p:cNvSpPr>
            <a:spLocks noGrp="1"/>
          </p:cNvSpPr>
          <p:nvPr>
            <p:ph sz="half" idx="1"/>
          </p:nvPr>
        </p:nvSpPr>
        <p:spPr/>
        <p:txBody>
          <a:bodyPr/>
          <a:lstStyle/>
          <a:p>
            <a:r>
              <a:rPr lang="en-US" dirty="0"/>
              <a:t>• Piaget was employed to make French versions of English intelligence tests</a:t>
            </a:r>
          </a:p>
          <a:p>
            <a:r>
              <a:rPr lang="en-US" dirty="0"/>
              <a:t>• ‘Observation and experimentation combined seem to show that object concept, far from being innate or given readymade in experience, is constructed little by little. Six stages can be discerned, corresponding to those of intellectual development in general.’ (Piaget, 1954, p. 4)</a:t>
            </a:r>
          </a:p>
        </p:txBody>
      </p:sp>
      <p:sp>
        <p:nvSpPr>
          <p:cNvPr id="5" name="Content Placeholder 2">
            <a:extLst>
              <a:ext uri="{FF2B5EF4-FFF2-40B4-BE49-F238E27FC236}">
                <a16:creationId xmlns:a16="http://schemas.microsoft.com/office/drawing/2014/main" id="{CD490551-0C45-D345-B42A-03C056722B5E}"/>
              </a:ext>
            </a:extLst>
          </p:cNvPr>
          <p:cNvSpPr txBox="1">
            <a:spLocks/>
          </p:cNvSpPr>
          <p:nvPr/>
        </p:nvSpPr>
        <p:spPr>
          <a:xfrm>
            <a:off x="115040" y="6553199"/>
            <a:ext cx="11820286" cy="487171"/>
          </a:xfrm>
          <a:prstGeom prst="rect">
            <a:avLst/>
          </a:prstGeom>
        </p:spPr>
        <p:txBody>
          <a:bodyPr vert="horz" lIns="0" tIns="0" rIns="0" bIns="0" rtlCol="0">
            <a:normAutofit/>
          </a:bodyPr>
          <a:lstStyle>
            <a:lvl1pPr marL="0" indent="0" algn="l" defTabSz="457200" rtl="0" eaLnBrk="1" latinLnBrk="0" hangingPunct="1">
              <a:lnSpc>
                <a:spcPct val="120000"/>
              </a:lnSpc>
              <a:spcBef>
                <a:spcPts val="0"/>
              </a:spcBef>
              <a:buClr>
                <a:srgbClr val="0A2D50"/>
              </a:buClr>
              <a:buFont typeface="Arial"/>
              <a:buNone/>
              <a:defRPr lang="en-GB" sz="2000" kern="1200" dirty="0" smtClean="0">
                <a:solidFill>
                  <a:schemeClr val="tx1"/>
                </a:solidFill>
                <a:latin typeface="+mn-lt"/>
                <a:ea typeface="+mn-ea"/>
                <a:cs typeface="Georgia"/>
              </a:defRPr>
            </a:lvl1pPr>
            <a:lvl2pPr marL="0" indent="0" algn="l" defTabSz="457200" rtl="0" eaLnBrk="1" latinLnBrk="0" hangingPunct="1">
              <a:lnSpc>
                <a:spcPct val="120000"/>
              </a:lnSpc>
              <a:spcBef>
                <a:spcPts val="0"/>
              </a:spcBef>
              <a:buClr>
                <a:srgbClr val="0A2D50"/>
              </a:buClr>
              <a:buFont typeface="Arial"/>
              <a:buNone/>
              <a:defRPr sz="2000" kern="1200">
                <a:solidFill>
                  <a:schemeClr val="tx1"/>
                </a:solidFill>
                <a:latin typeface="+mn-lt"/>
                <a:ea typeface="+mn-ea"/>
                <a:cs typeface="Georgia"/>
              </a:defRPr>
            </a:lvl2pPr>
            <a:lvl3pPr marL="268715" indent="-268715" algn="l" defTabSz="457200" rtl="0" eaLnBrk="1" latinLnBrk="0" hangingPunct="1">
              <a:lnSpc>
                <a:spcPct val="120000"/>
              </a:lnSpc>
              <a:spcBef>
                <a:spcPts val="0"/>
              </a:spcBef>
              <a:buClr>
                <a:srgbClr val="0A2D50"/>
              </a:buClr>
              <a:buFont typeface="Arial"/>
              <a:buChar char="•"/>
              <a:defRPr sz="2000" kern="1200">
                <a:solidFill>
                  <a:schemeClr val="tx1"/>
                </a:solidFill>
                <a:latin typeface="+mn-lt"/>
                <a:ea typeface="+mn-ea"/>
                <a:cs typeface="Georgia"/>
              </a:defRPr>
            </a:lvl3pPr>
            <a:lvl4pPr marL="537429" indent="-268715" algn="l" defTabSz="457200" rtl="0" eaLnBrk="1" latinLnBrk="0" hangingPunct="1">
              <a:lnSpc>
                <a:spcPct val="120000"/>
              </a:lnSpc>
              <a:spcBef>
                <a:spcPts val="0"/>
              </a:spcBef>
              <a:buClr>
                <a:srgbClr val="0A2D50"/>
              </a:buClr>
              <a:buFont typeface="Arial"/>
              <a:buChar char="•"/>
              <a:defRPr sz="2000" kern="1200">
                <a:solidFill>
                  <a:schemeClr val="tx1"/>
                </a:solidFill>
                <a:latin typeface="+mn-lt"/>
                <a:ea typeface="+mn-ea"/>
                <a:cs typeface="Georgia"/>
              </a:defRPr>
            </a:lvl4pPr>
            <a:lvl5pPr marL="806144" indent="-268715" algn="l" defTabSz="457200" rtl="0" eaLnBrk="1" latinLnBrk="0" hangingPunct="1">
              <a:lnSpc>
                <a:spcPct val="120000"/>
              </a:lnSpc>
              <a:spcBef>
                <a:spcPts val="0"/>
              </a:spcBef>
              <a:buClr>
                <a:srgbClr val="0A2D50"/>
              </a:buClr>
              <a:buFont typeface="Arial"/>
              <a:buChar char="•"/>
              <a:defRPr sz="2000" kern="1200">
                <a:solidFill>
                  <a:schemeClr val="tx1"/>
                </a:solidFill>
                <a:latin typeface="+mn-lt"/>
                <a:ea typeface="+mn-ea"/>
                <a:cs typeface="Georgia"/>
              </a:defRPr>
            </a:lvl5pPr>
            <a:lvl6pPr marL="2514600" indent="-228600" algn="l" defTabSz="457200" rtl="0" eaLnBrk="1" latinLnBrk="0" hangingPunct="1">
              <a:spcBef>
                <a:spcPct val="20000"/>
              </a:spcBef>
              <a:buFont typeface="Arial"/>
              <a:buChar char="•"/>
              <a:defRPr sz="1792"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792"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792"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792" kern="1200">
                <a:solidFill>
                  <a:schemeClr val="tx1"/>
                </a:solidFill>
                <a:latin typeface="+mn-lt"/>
                <a:ea typeface="+mn-ea"/>
                <a:cs typeface="+mn-cs"/>
              </a:defRPr>
            </a:lvl9pPr>
          </a:lstStyle>
          <a:p>
            <a:r>
              <a:rPr lang="en-US" sz="1600" dirty="0"/>
              <a:t>Piaget, J. (1954). </a:t>
            </a:r>
            <a:r>
              <a:rPr lang="en-US" sz="1600" i="1" dirty="0"/>
              <a:t>The Construction of Reality in the Child. </a:t>
            </a:r>
            <a:r>
              <a:rPr lang="en-US" sz="1600" dirty="0"/>
              <a:t>Abingdon: Routledge, and Kegan Paul.</a:t>
            </a:r>
            <a:r>
              <a:rPr lang="en-US" sz="1600" i="1" dirty="0"/>
              <a:t> </a:t>
            </a:r>
            <a:endParaRPr lang="en-US" sz="1600" dirty="0"/>
          </a:p>
        </p:txBody>
      </p:sp>
      <p:pic>
        <p:nvPicPr>
          <p:cNvPr id="2050" name="Picture 2" descr="Piaget's Stages of Cognitive Development - Piaget's theory of cognitive  developme… | Child development theories, Cognitive development, Child  development psychology">
            <a:extLst>
              <a:ext uri="{FF2B5EF4-FFF2-40B4-BE49-F238E27FC236}">
                <a16:creationId xmlns:a16="http://schemas.microsoft.com/office/drawing/2014/main" id="{5366B308-54A6-714B-887E-BB2E6F79BE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6000" y="908718"/>
            <a:ext cx="6124555" cy="43998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5238804"/>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BCA8B-E296-B74D-BEB4-84022D49F1A1}"/>
              </a:ext>
            </a:extLst>
          </p:cNvPr>
          <p:cNvSpPr>
            <a:spLocks noGrp="1"/>
          </p:cNvSpPr>
          <p:nvPr>
            <p:ph type="title"/>
          </p:nvPr>
        </p:nvSpPr>
        <p:spPr/>
        <p:txBody>
          <a:bodyPr/>
          <a:lstStyle/>
          <a:p>
            <a:r>
              <a:rPr lang="en-US" dirty="0"/>
              <a:t>But…</a:t>
            </a:r>
          </a:p>
        </p:txBody>
      </p:sp>
      <p:sp>
        <p:nvSpPr>
          <p:cNvPr id="3" name="Content Placeholder 2">
            <a:extLst>
              <a:ext uri="{FF2B5EF4-FFF2-40B4-BE49-F238E27FC236}">
                <a16:creationId xmlns:a16="http://schemas.microsoft.com/office/drawing/2014/main" id="{23119F38-EA2A-A047-ACCD-52A34F3474B2}"/>
              </a:ext>
            </a:extLst>
          </p:cNvPr>
          <p:cNvSpPr>
            <a:spLocks noGrp="1"/>
          </p:cNvSpPr>
          <p:nvPr>
            <p:ph sz="half" idx="1"/>
          </p:nvPr>
        </p:nvSpPr>
        <p:spPr>
          <a:xfrm>
            <a:off x="350498" y="1169100"/>
            <a:ext cx="6919422" cy="4860560"/>
          </a:xfrm>
        </p:spPr>
        <p:txBody>
          <a:bodyPr>
            <a:normAutofit/>
          </a:bodyPr>
          <a:lstStyle/>
          <a:p>
            <a:r>
              <a:rPr lang="en-US" dirty="0"/>
              <a:t>• Development is not learning</a:t>
            </a:r>
          </a:p>
          <a:p>
            <a:r>
              <a:rPr lang="en-US" dirty="0"/>
              <a:t>• Abstraction understanding of causality can occur at an early age (Wellman &amp; Liu, 2007)</a:t>
            </a:r>
          </a:p>
          <a:p>
            <a:r>
              <a:rPr lang="en-US" dirty="0"/>
              <a:t>• ‘the complexity of the developmental sequence may not be limited to brief-lived transitional periods. Rather than varied ways of thinking only being present brieﬂy, children of a given age have been found to think in multiple ways about the same concept and to use multiple strategies to solve a given kind of problem over a period of years. Such prolonged use of multiple strategies has been found in domains as diverse as arithmetic, word identiﬁcation, spelling. time telling, serial recall, and physics problem solving, and for people of all ages from 4 years to adulthood (Siegler, 1995, p. 230)</a:t>
            </a:r>
          </a:p>
        </p:txBody>
      </p:sp>
      <p:pic>
        <p:nvPicPr>
          <p:cNvPr id="5" name="Picture 4">
            <a:extLst>
              <a:ext uri="{FF2B5EF4-FFF2-40B4-BE49-F238E27FC236}">
                <a16:creationId xmlns:a16="http://schemas.microsoft.com/office/drawing/2014/main" id="{07C42B82-C5DD-2F4B-80BB-30A6F8FFB085}"/>
              </a:ext>
            </a:extLst>
          </p:cNvPr>
          <p:cNvPicPr>
            <a:picLocks noChangeAspect="1"/>
          </p:cNvPicPr>
          <p:nvPr/>
        </p:nvPicPr>
        <p:blipFill rotWithShape="1">
          <a:blip r:embed="rId2"/>
          <a:srcRect l="11407" t="2856" r="7786"/>
          <a:stretch/>
        </p:blipFill>
        <p:spPr>
          <a:xfrm>
            <a:off x="8228633" y="174946"/>
            <a:ext cx="3875135" cy="5230801"/>
          </a:xfrm>
          <a:prstGeom prst="rect">
            <a:avLst/>
          </a:prstGeom>
        </p:spPr>
      </p:pic>
      <p:sp>
        <p:nvSpPr>
          <p:cNvPr id="6" name="Content Placeholder 2">
            <a:extLst>
              <a:ext uri="{FF2B5EF4-FFF2-40B4-BE49-F238E27FC236}">
                <a16:creationId xmlns:a16="http://schemas.microsoft.com/office/drawing/2014/main" id="{565856A8-38A2-2949-AE64-E7B89E3C6109}"/>
              </a:ext>
            </a:extLst>
          </p:cNvPr>
          <p:cNvSpPr txBox="1">
            <a:spLocks/>
          </p:cNvSpPr>
          <p:nvPr/>
        </p:nvSpPr>
        <p:spPr>
          <a:xfrm>
            <a:off x="8649739" y="5520499"/>
            <a:ext cx="4897817" cy="369333"/>
          </a:xfrm>
          <a:prstGeom prst="rect">
            <a:avLst/>
          </a:prstGeom>
        </p:spPr>
        <p:txBody>
          <a:bodyPr vert="horz" lIns="0" tIns="0" rIns="0" bIns="0" rtlCol="0">
            <a:normAutofit/>
          </a:bodyPr>
          <a:lstStyle>
            <a:lvl1pPr marL="0" indent="0" algn="l" defTabSz="457200" rtl="0" eaLnBrk="1" latinLnBrk="0" hangingPunct="1">
              <a:lnSpc>
                <a:spcPct val="120000"/>
              </a:lnSpc>
              <a:spcBef>
                <a:spcPts val="0"/>
              </a:spcBef>
              <a:buClr>
                <a:srgbClr val="0A2D50"/>
              </a:buClr>
              <a:buFont typeface="Arial"/>
              <a:buNone/>
              <a:defRPr lang="en-GB" sz="2000" kern="1200" dirty="0" smtClean="0">
                <a:solidFill>
                  <a:schemeClr val="tx1"/>
                </a:solidFill>
                <a:latin typeface="+mn-lt"/>
                <a:ea typeface="+mn-ea"/>
                <a:cs typeface="Georgia"/>
              </a:defRPr>
            </a:lvl1pPr>
            <a:lvl2pPr marL="0" indent="0" algn="l" defTabSz="457200" rtl="0" eaLnBrk="1" latinLnBrk="0" hangingPunct="1">
              <a:lnSpc>
                <a:spcPct val="120000"/>
              </a:lnSpc>
              <a:spcBef>
                <a:spcPts val="0"/>
              </a:spcBef>
              <a:buClr>
                <a:srgbClr val="0A2D50"/>
              </a:buClr>
              <a:buFont typeface="Arial"/>
              <a:buNone/>
              <a:defRPr sz="2000" kern="1200">
                <a:solidFill>
                  <a:schemeClr val="tx1"/>
                </a:solidFill>
                <a:latin typeface="+mn-lt"/>
                <a:ea typeface="+mn-ea"/>
                <a:cs typeface="Georgia"/>
              </a:defRPr>
            </a:lvl2pPr>
            <a:lvl3pPr marL="268715" indent="-268715" algn="l" defTabSz="457200" rtl="0" eaLnBrk="1" latinLnBrk="0" hangingPunct="1">
              <a:lnSpc>
                <a:spcPct val="120000"/>
              </a:lnSpc>
              <a:spcBef>
                <a:spcPts val="0"/>
              </a:spcBef>
              <a:buClr>
                <a:srgbClr val="0A2D50"/>
              </a:buClr>
              <a:buFont typeface="Arial"/>
              <a:buChar char="•"/>
              <a:defRPr sz="2000" kern="1200">
                <a:solidFill>
                  <a:schemeClr val="tx1"/>
                </a:solidFill>
                <a:latin typeface="+mn-lt"/>
                <a:ea typeface="+mn-ea"/>
                <a:cs typeface="Georgia"/>
              </a:defRPr>
            </a:lvl3pPr>
            <a:lvl4pPr marL="537429" indent="-268715" algn="l" defTabSz="457200" rtl="0" eaLnBrk="1" latinLnBrk="0" hangingPunct="1">
              <a:lnSpc>
                <a:spcPct val="120000"/>
              </a:lnSpc>
              <a:spcBef>
                <a:spcPts val="0"/>
              </a:spcBef>
              <a:buClr>
                <a:srgbClr val="0A2D50"/>
              </a:buClr>
              <a:buFont typeface="Arial"/>
              <a:buChar char="•"/>
              <a:defRPr sz="2000" kern="1200">
                <a:solidFill>
                  <a:schemeClr val="tx1"/>
                </a:solidFill>
                <a:latin typeface="+mn-lt"/>
                <a:ea typeface="+mn-ea"/>
                <a:cs typeface="Georgia"/>
              </a:defRPr>
            </a:lvl4pPr>
            <a:lvl5pPr marL="806144" indent="-268715" algn="l" defTabSz="457200" rtl="0" eaLnBrk="1" latinLnBrk="0" hangingPunct="1">
              <a:lnSpc>
                <a:spcPct val="120000"/>
              </a:lnSpc>
              <a:spcBef>
                <a:spcPts val="0"/>
              </a:spcBef>
              <a:buClr>
                <a:srgbClr val="0A2D50"/>
              </a:buClr>
              <a:buFont typeface="Arial"/>
              <a:buChar char="•"/>
              <a:defRPr sz="2000" kern="1200">
                <a:solidFill>
                  <a:schemeClr val="tx1"/>
                </a:solidFill>
                <a:latin typeface="+mn-lt"/>
                <a:ea typeface="+mn-ea"/>
                <a:cs typeface="Georgia"/>
              </a:defRPr>
            </a:lvl5pPr>
            <a:lvl6pPr marL="2514600" indent="-228600" algn="l" defTabSz="457200" rtl="0" eaLnBrk="1" latinLnBrk="0" hangingPunct="1">
              <a:spcBef>
                <a:spcPct val="20000"/>
              </a:spcBef>
              <a:buFont typeface="Arial"/>
              <a:buChar char="•"/>
              <a:defRPr sz="1792"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792"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792"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792" kern="1200">
                <a:solidFill>
                  <a:schemeClr val="tx1"/>
                </a:solidFill>
                <a:latin typeface="+mn-lt"/>
                <a:ea typeface="+mn-ea"/>
                <a:cs typeface="+mn-cs"/>
              </a:defRPr>
            </a:lvl9pPr>
          </a:lstStyle>
          <a:p>
            <a:r>
              <a:rPr lang="en-US" dirty="0"/>
              <a:t>Figure 7 in Siegler 1995, p. 266 </a:t>
            </a:r>
          </a:p>
        </p:txBody>
      </p:sp>
      <p:sp>
        <p:nvSpPr>
          <p:cNvPr id="7" name="Rectangle 6">
            <a:extLst>
              <a:ext uri="{FF2B5EF4-FFF2-40B4-BE49-F238E27FC236}">
                <a16:creationId xmlns:a16="http://schemas.microsoft.com/office/drawing/2014/main" id="{7B058535-64A1-EA48-8200-DF21FAFD7855}"/>
              </a:ext>
            </a:extLst>
          </p:cNvPr>
          <p:cNvSpPr/>
          <p:nvPr/>
        </p:nvSpPr>
        <p:spPr>
          <a:xfrm>
            <a:off x="108284" y="6119336"/>
            <a:ext cx="12585031" cy="738664"/>
          </a:xfrm>
          <a:prstGeom prst="rect">
            <a:avLst/>
          </a:prstGeom>
        </p:spPr>
        <p:txBody>
          <a:bodyPr wrap="square">
            <a:spAutoFit/>
          </a:bodyPr>
          <a:lstStyle/>
          <a:p>
            <a:r>
              <a:rPr lang="en-GB" sz="1400" dirty="0"/>
              <a:t>Siegler, R. S. (1995). How does change occur: A microgenetic study of number conservation. </a:t>
            </a:r>
            <a:r>
              <a:rPr lang="en-GB" sz="1400" i="1" dirty="0"/>
              <a:t>Cognitive psychology</a:t>
            </a:r>
            <a:r>
              <a:rPr lang="en-GB" sz="1400" dirty="0"/>
              <a:t>, </a:t>
            </a:r>
            <a:r>
              <a:rPr lang="en-GB" sz="1400" i="1" dirty="0"/>
              <a:t>28</a:t>
            </a:r>
            <a:r>
              <a:rPr lang="en-GB" sz="1400" dirty="0"/>
              <a:t>(3), 225-273.</a:t>
            </a:r>
          </a:p>
          <a:p>
            <a:r>
              <a:rPr lang="en-US" sz="1400" dirty="0"/>
              <a:t>Wellman, H. M., &amp; Liu, D. (2007). Causal reasoning as informed by the early development of explanations. In A. Gopnik &amp; L. Schulz (Eds.), Causal learning: Psychology, philosophy, and computation (pp. 261–279). Oxford: Oxford University Press.</a:t>
            </a:r>
          </a:p>
        </p:txBody>
      </p:sp>
    </p:spTree>
    <p:extLst>
      <p:ext uri="{BB962C8B-B14F-4D97-AF65-F5344CB8AC3E}">
        <p14:creationId xmlns:p14="http://schemas.microsoft.com/office/powerpoint/2010/main" val="1440502853"/>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9E7BD-8A60-2F4A-AFEA-0330EBD32D4F}"/>
              </a:ext>
            </a:extLst>
          </p:cNvPr>
          <p:cNvSpPr>
            <a:spLocks noGrp="1"/>
          </p:cNvSpPr>
          <p:nvPr>
            <p:ph type="title"/>
          </p:nvPr>
        </p:nvSpPr>
        <p:spPr/>
        <p:txBody>
          <a:bodyPr/>
          <a:lstStyle/>
          <a:p>
            <a:r>
              <a:rPr lang="en-US" dirty="0"/>
              <a:t>FFT Education </a:t>
            </a:r>
            <a:r>
              <a:rPr lang="en-US" dirty="0" err="1"/>
              <a:t>Datalab</a:t>
            </a:r>
            <a:r>
              <a:rPr lang="en-US" dirty="0"/>
              <a:t> analysis</a:t>
            </a:r>
          </a:p>
        </p:txBody>
      </p:sp>
      <p:sp>
        <p:nvSpPr>
          <p:cNvPr id="3" name="Content Placeholder 2">
            <a:extLst>
              <a:ext uri="{FF2B5EF4-FFF2-40B4-BE49-F238E27FC236}">
                <a16:creationId xmlns:a16="http://schemas.microsoft.com/office/drawing/2014/main" id="{767FDC1C-0B44-4E41-90A1-3744E2E38D11}"/>
              </a:ext>
            </a:extLst>
          </p:cNvPr>
          <p:cNvSpPr>
            <a:spLocks noGrp="1"/>
          </p:cNvSpPr>
          <p:nvPr>
            <p:ph sz="half" idx="1"/>
          </p:nvPr>
        </p:nvSpPr>
        <p:spPr>
          <a:xfrm>
            <a:off x="480000" y="1088721"/>
            <a:ext cx="4849989" cy="4860560"/>
          </a:xfrm>
        </p:spPr>
        <p:txBody>
          <a:bodyPr/>
          <a:lstStyle/>
          <a:p>
            <a:r>
              <a:rPr lang="en-US" dirty="0"/>
              <a:t>‘Moreover, the capacity of the model to accurately predict pupil’s attainment falls in secondary schools, with 45% of pupils making the anticipated linear progress between Key Stage Two and Key Stage Three, and just 33% making the anticipated linear progress between Key Stage Three and Key Stage Four. ‘</a:t>
            </a:r>
          </a:p>
          <a:p>
            <a:endParaRPr lang="en-US" dirty="0"/>
          </a:p>
          <a:p>
            <a:r>
              <a:rPr lang="en-US" dirty="0"/>
              <a:t>• ‘Children with low initial attainment have particularly unpredictable future attainment’</a:t>
            </a:r>
          </a:p>
        </p:txBody>
      </p:sp>
      <p:sp>
        <p:nvSpPr>
          <p:cNvPr id="5" name="Rectangle 4">
            <a:extLst>
              <a:ext uri="{FF2B5EF4-FFF2-40B4-BE49-F238E27FC236}">
                <a16:creationId xmlns:a16="http://schemas.microsoft.com/office/drawing/2014/main" id="{68915BCC-8F2A-7F48-9D62-11133F19E964}"/>
              </a:ext>
            </a:extLst>
          </p:cNvPr>
          <p:cNvSpPr/>
          <p:nvPr/>
        </p:nvSpPr>
        <p:spPr>
          <a:xfrm>
            <a:off x="0" y="5949281"/>
            <a:ext cx="12079705" cy="923330"/>
          </a:xfrm>
          <a:prstGeom prst="rect">
            <a:avLst/>
          </a:prstGeom>
        </p:spPr>
        <p:txBody>
          <a:bodyPr wrap="square">
            <a:spAutoFit/>
          </a:bodyPr>
          <a:lstStyle/>
          <a:p>
            <a:r>
              <a:rPr lang="en-GB" dirty="0"/>
              <a:t> </a:t>
            </a:r>
            <a:r>
              <a:rPr lang="en-GB" dirty="0" err="1"/>
              <a:t>Treadaway</a:t>
            </a:r>
            <a:r>
              <a:rPr lang="en-GB" dirty="0"/>
              <a:t>, M. (2015). Why measuring pupil progress involves more than taking a straight line. FFT </a:t>
            </a:r>
            <a:r>
              <a:rPr lang="en-GB" dirty="0" err="1"/>
              <a:t>Datalab</a:t>
            </a:r>
            <a:r>
              <a:rPr lang="en-GB" dirty="0"/>
              <a:t> Blog, Available at: </a:t>
            </a:r>
            <a:r>
              <a:rPr lang="en-GB" dirty="0">
                <a:hlinkClick r:id="rId2"/>
              </a:rPr>
              <a:t>https://ffteducationdatalab.org.uk/2015/03/why-measuring-pupil-progress-involves-more-than-taking-a-straight-line/</a:t>
            </a:r>
            <a:endParaRPr lang="en-GB" dirty="0"/>
          </a:p>
          <a:p>
            <a:r>
              <a:rPr lang="en-GB" dirty="0"/>
              <a:t>[Accessed 21</a:t>
            </a:r>
            <a:r>
              <a:rPr lang="en-GB" baseline="30000" dirty="0"/>
              <a:t>st</a:t>
            </a:r>
            <a:r>
              <a:rPr lang="en-GB" dirty="0"/>
              <a:t> June 2021]</a:t>
            </a:r>
            <a:endParaRPr lang="en-US" dirty="0"/>
          </a:p>
        </p:txBody>
      </p:sp>
      <p:pic>
        <p:nvPicPr>
          <p:cNvPr id="3074" name="Picture 2" descr="More children get to the ‘right’ place in the ‘wrong’ way, than get to the ‘right’ place in the ‘right’ way!">
            <a:extLst>
              <a:ext uri="{FF2B5EF4-FFF2-40B4-BE49-F238E27FC236}">
                <a16:creationId xmlns:a16="http://schemas.microsoft.com/office/drawing/2014/main" id="{FD2BEB49-1EC8-9046-BD61-4E4C3AF96A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5493" y="1738957"/>
            <a:ext cx="6306507" cy="3683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321717BB-A047-2741-A266-8C4D7CE73E24}"/>
              </a:ext>
            </a:extLst>
          </p:cNvPr>
          <p:cNvSpPr/>
          <p:nvPr/>
        </p:nvSpPr>
        <p:spPr>
          <a:xfrm>
            <a:off x="5329989" y="900000"/>
            <a:ext cx="6749716" cy="707886"/>
          </a:xfrm>
          <a:prstGeom prst="rect">
            <a:avLst/>
          </a:prstGeom>
        </p:spPr>
        <p:txBody>
          <a:bodyPr wrap="square">
            <a:spAutoFit/>
          </a:bodyPr>
          <a:lstStyle/>
          <a:p>
            <a:r>
              <a:rPr lang="en-US" sz="2000" dirty="0"/>
              <a:t>‘More children get to the ‘right’ place in the ‘wrong’ way, than get to the ‘right’ place in the ‘right’ way!’</a:t>
            </a:r>
          </a:p>
        </p:txBody>
      </p:sp>
    </p:spTree>
    <p:extLst>
      <p:ext uri="{BB962C8B-B14F-4D97-AF65-F5344CB8AC3E}">
        <p14:creationId xmlns:p14="http://schemas.microsoft.com/office/powerpoint/2010/main" val="73795824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0AF35-EFEC-4B47-B288-778F2654A9AE}"/>
              </a:ext>
            </a:extLst>
          </p:cNvPr>
          <p:cNvSpPr>
            <a:spLocks noGrp="1"/>
          </p:cNvSpPr>
          <p:nvPr>
            <p:ph type="title"/>
          </p:nvPr>
        </p:nvSpPr>
        <p:spPr/>
        <p:txBody>
          <a:bodyPr/>
          <a:lstStyle/>
          <a:p>
            <a:r>
              <a:rPr lang="en-US" dirty="0"/>
              <a:t>The origins of the microgenetic approach</a:t>
            </a:r>
          </a:p>
        </p:txBody>
      </p:sp>
      <p:sp>
        <p:nvSpPr>
          <p:cNvPr id="3" name="Content Placeholder 2">
            <a:extLst>
              <a:ext uri="{FF2B5EF4-FFF2-40B4-BE49-F238E27FC236}">
                <a16:creationId xmlns:a16="http://schemas.microsoft.com/office/drawing/2014/main" id="{D3C9D1A4-0841-BF4F-AF35-403A9C72DD42}"/>
              </a:ext>
            </a:extLst>
          </p:cNvPr>
          <p:cNvSpPr>
            <a:spLocks noGrp="1"/>
          </p:cNvSpPr>
          <p:nvPr>
            <p:ph sz="half" idx="1"/>
          </p:nvPr>
        </p:nvSpPr>
        <p:spPr>
          <a:xfrm>
            <a:off x="480000" y="1088721"/>
            <a:ext cx="6678789" cy="2797479"/>
          </a:xfrm>
        </p:spPr>
        <p:txBody>
          <a:bodyPr/>
          <a:lstStyle/>
          <a:p>
            <a:r>
              <a:rPr lang="en-US" sz="2400" dirty="0">
                <a:solidFill>
                  <a:srgbClr val="000000"/>
                </a:solidFill>
              </a:rPr>
              <a:t>‘The content of experience at any time cannot be given through the exhibition of a manifold of elements… Only a further and further dissection, and a destructive analysis, can ever arrive at those disconnected pieces which the old psychology designated as elements.’ (Sander, 1930, p. 192) </a:t>
            </a:r>
          </a:p>
        </p:txBody>
      </p:sp>
      <p:pic>
        <p:nvPicPr>
          <p:cNvPr id="1030" name="Picture 6" descr="Clock Mechanism - for iphone Art Print by simonemoranacyla | Society6">
            <a:extLst>
              <a:ext uri="{FF2B5EF4-FFF2-40B4-BE49-F238E27FC236}">
                <a16:creationId xmlns:a16="http://schemas.microsoft.com/office/drawing/2014/main" id="{CE6DD763-40F6-9A4C-BA9B-112835933DB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518" t="9259" r="23889" b="9074"/>
          <a:stretch/>
        </p:blipFill>
        <p:spPr bwMode="auto">
          <a:xfrm>
            <a:off x="8465553" y="318699"/>
            <a:ext cx="3026113" cy="4699000"/>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a:extLst>
              <a:ext uri="{FF2B5EF4-FFF2-40B4-BE49-F238E27FC236}">
                <a16:creationId xmlns:a16="http://schemas.microsoft.com/office/drawing/2014/main" id="{A8FADEA6-5D59-6046-A8C4-A72B15D94D2D}"/>
              </a:ext>
            </a:extLst>
          </p:cNvPr>
          <p:cNvSpPr txBox="1">
            <a:spLocks/>
          </p:cNvSpPr>
          <p:nvPr/>
        </p:nvSpPr>
        <p:spPr>
          <a:xfrm>
            <a:off x="69554" y="5787720"/>
            <a:ext cx="12122446" cy="1070279"/>
          </a:xfrm>
          <a:prstGeom prst="rect">
            <a:avLst/>
          </a:prstGeom>
        </p:spPr>
        <p:txBody>
          <a:bodyPr vert="horz" lIns="0" tIns="0" rIns="0" bIns="0" rtlCol="0">
            <a:normAutofit fontScale="92500" lnSpcReduction="10000"/>
          </a:bodyPr>
          <a:lstStyle>
            <a:lvl1pPr marL="0" indent="0" algn="l" defTabSz="457200" rtl="0" eaLnBrk="1" latinLnBrk="0" hangingPunct="1">
              <a:lnSpc>
                <a:spcPct val="120000"/>
              </a:lnSpc>
              <a:spcBef>
                <a:spcPts val="0"/>
              </a:spcBef>
              <a:buClr>
                <a:srgbClr val="0A2D50"/>
              </a:buClr>
              <a:buFont typeface="Arial"/>
              <a:buNone/>
              <a:defRPr lang="en-GB" sz="2000" kern="1200" dirty="0" smtClean="0">
                <a:solidFill>
                  <a:schemeClr val="tx1"/>
                </a:solidFill>
                <a:latin typeface="+mn-lt"/>
                <a:ea typeface="+mn-ea"/>
                <a:cs typeface="Georgia"/>
              </a:defRPr>
            </a:lvl1pPr>
            <a:lvl2pPr marL="0" indent="0" algn="l" defTabSz="457200" rtl="0" eaLnBrk="1" latinLnBrk="0" hangingPunct="1">
              <a:lnSpc>
                <a:spcPct val="120000"/>
              </a:lnSpc>
              <a:spcBef>
                <a:spcPts val="0"/>
              </a:spcBef>
              <a:buClr>
                <a:srgbClr val="0A2D50"/>
              </a:buClr>
              <a:buFont typeface="Arial"/>
              <a:buNone/>
              <a:defRPr sz="2000" kern="1200">
                <a:solidFill>
                  <a:schemeClr val="tx1"/>
                </a:solidFill>
                <a:latin typeface="+mn-lt"/>
                <a:ea typeface="+mn-ea"/>
                <a:cs typeface="Georgia"/>
              </a:defRPr>
            </a:lvl2pPr>
            <a:lvl3pPr marL="268715" indent="-268715" algn="l" defTabSz="457200" rtl="0" eaLnBrk="1" latinLnBrk="0" hangingPunct="1">
              <a:lnSpc>
                <a:spcPct val="120000"/>
              </a:lnSpc>
              <a:spcBef>
                <a:spcPts val="0"/>
              </a:spcBef>
              <a:buClr>
                <a:srgbClr val="0A2D50"/>
              </a:buClr>
              <a:buFont typeface="Arial"/>
              <a:buChar char="•"/>
              <a:defRPr sz="2000" kern="1200">
                <a:solidFill>
                  <a:schemeClr val="tx1"/>
                </a:solidFill>
                <a:latin typeface="+mn-lt"/>
                <a:ea typeface="+mn-ea"/>
                <a:cs typeface="Georgia"/>
              </a:defRPr>
            </a:lvl3pPr>
            <a:lvl4pPr marL="537429" indent="-268715" algn="l" defTabSz="457200" rtl="0" eaLnBrk="1" latinLnBrk="0" hangingPunct="1">
              <a:lnSpc>
                <a:spcPct val="120000"/>
              </a:lnSpc>
              <a:spcBef>
                <a:spcPts val="0"/>
              </a:spcBef>
              <a:buClr>
                <a:srgbClr val="0A2D50"/>
              </a:buClr>
              <a:buFont typeface="Arial"/>
              <a:buChar char="•"/>
              <a:defRPr sz="2000" kern="1200">
                <a:solidFill>
                  <a:schemeClr val="tx1"/>
                </a:solidFill>
                <a:latin typeface="+mn-lt"/>
                <a:ea typeface="+mn-ea"/>
                <a:cs typeface="Georgia"/>
              </a:defRPr>
            </a:lvl4pPr>
            <a:lvl5pPr marL="806144" indent="-268715" algn="l" defTabSz="457200" rtl="0" eaLnBrk="1" latinLnBrk="0" hangingPunct="1">
              <a:lnSpc>
                <a:spcPct val="120000"/>
              </a:lnSpc>
              <a:spcBef>
                <a:spcPts val="0"/>
              </a:spcBef>
              <a:buClr>
                <a:srgbClr val="0A2D50"/>
              </a:buClr>
              <a:buFont typeface="Arial"/>
              <a:buChar char="•"/>
              <a:defRPr sz="2000" kern="1200">
                <a:solidFill>
                  <a:schemeClr val="tx1"/>
                </a:solidFill>
                <a:latin typeface="+mn-lt"/>
                <a:ea typeface="+mn-ea"/>
                <a:cs typeface="Georgia"/>
              </a:defRPr>
            </a:lvl5pPr>
            <a:lvl6pPr marL="2514600" indent="-228600" algn="l" defTabSz="457200" rtl="0" eaLnBrk="1" latinLnBrk="0" hangingPunct="1">
              <a:spcBef>
                <a:spcPct val="20000"/>
              </a:spcBef>
              <a:buFont typeface="Arial"/>
              <a:buChar char="•"/>
              <a:defRPr sz="1792"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792"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792"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792" kern="1200">
                <a:solidFill>
                  <a:schemeClr val="tx1"/>
                </a:solidFill>
                <a:latin typeface="+mn-lt"/>
                <a:ea typeface="+mn-ea"/>
                <a:cs typeface="+mn-cs"/>
              </a:defRPr>
            </a:lvl9pPr>
          </a:lstStyle>
          <a:p>
            <a:r>
              <a:rPr lang="en-GB" sz="1600" dirty="0"/>
              <a:t>Sander, F. (1930). Structures, totality of experience, and gestalt. In C. </a:t>
            </a:r>
            <a:r>
              <a:rPr lang="en-GB" sz="1600" dirty="0" err="1"/>
              <a:t>Murchinson</a:t>
            </a:r>
            <a:r>
              <a:rPr lang="en-GB" sz="1600" dirty="0"/>
              <a:t> (Ed.) </a:t>
            </a:r>
            <a:r>
              <a:rPr lang="en-GB" sz="1600" i="1" dirty="0"/>
              <a:t>Psychologies of 1930 </a:t>
            </a:r>
            <a:r>
              <a:rPr lang="en-GB" sz="1600" dirty="0"/>
              <a:t>(pp. 188-204). Worcester, MA: Clark University Press. </a:t>
            </a:r>
          </a:p>
          <a:p>
            <a:r>
              <a:rPr lang="en-GB" sz="1600" dirty="0"/>
              <a:t>For a historical summary of the development of microgenetic research see: </a:t>
            </a:r>
            <a:r>
              <a:rPr lang="en-GB" sz="1600" dirty="0" err="1"/>
              <a:t>Catán</a:t>
            </a:r>
            <a:r>
              <a:rPr lang="en-GB" sz="1600" dirty="0"/>
              <a:t>, L. (1986). The dynamic display of process: Historical development and contemporary uses of the microgenetic method. </a:t>
            </a:r>
            <a:r>
              <a:rPr lang="en-GB" sz="1600" i="1" dirty="0"/>
              <a:t>Human Development, 29(5</a:t>
            </a:r>
            <a:r>
              <a:rPr lang="en-GB" sz="1600" dirty="0"/>
              <a:t>), 252–263</a:t>
            </a:r>
          </a:p>
        </p:txBody>
      </p:sp>
    </p:spTree>
    <p:extLst>
      <p:ext uri="{BB962C8B-B14F-4D97-AF65-F5344CB8AC3E}">
        <p14:creationId xmlns:p14="http://schemas.microsoft.com/office/powerpoint/2010/main" val="1948388761"/>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0AF35-EFEC-4B47-B288-778F2654A9AE}"/>
              </a:ext>
            </a:extLst>
          </p:cNvPr>
          <p:cNvSpPr>
            <a:spLocks noGrp="1"/>
          </p:cNvSpPr>
          <p:nvPr>
            <p:ph type="title"/>
          </p:nvPr>
        </p:nvSpPr>
        <p:spPr/>
        <p:txBody>
          <a:bodyPr/>
          <a:lstStyle/>
          <a:p>
            <a:r>
              <a:rPr lang="en-US" dirty="0"/>
              <a:t>The origins of the microgenetic approach</a:t>
            </a:r>
          </a:p>
        </p:txBody>
      </p:sp>
      <p:sp>
        <p:nvSpPr>
          <p:cNvPr id="3" name="Content Placeholder 2">
            <a:extLst>
              <a:ext uri="{FF2B5EF4-FFF2-40B4-BE49-F238E27FC236}">
                <a16:creationId xmlns:a16="http://schemas.microsoft.com/office/drawing/2014/main" id="{D3C9D1A4-0841-BF4F-AF35-403A9C72DD42}"/>
              </a:ext>
            </a:extLst>
          </p:cNvPr>
          <p:cNvSpPr>
            <a:spLocks noGrp="1"/>
          </p:cNvSpPr>
          <p:nvPr>
            <p:ph sz="half" idx="1"/>
          </p:nvPr>
        </p:nvSpPr>
        <p:spPr/>
        <p:txBody>
          <a:bodyPr>
            <a:normAutofit/>
          </a:bodyPr>
          <a:lstStyle/>
          <a:p>
            <a:r>
              <a:rPr lang="en-US" dirty="0">
                <a:solidFill>
                  <a:srgbClr val="000000"/>
                </a:solidFill>
              </a:rPr>
              <a:t>‘…any human activity such as perceiving, thinking, acting, etc., is an unfolding process, and this unfolding or "</a:t>
            </a:r>
            <a:r>
              <a:rPr lang="en-US" dirty="0" err="1">
                <a:solidFill>
                  <a:srgbClr val="000000"/>
                </a:solidFill>
              </a:rPr>
              <a:t>microgenesis</a:t>
            </a:r>
            <a:r>
              <a:rPr lang="en-US" dirty="0">
                <a:solidFill>
                  <a:srgbClr val="000000"/>
                </a:solidFill>
              </a:rPr>
              <a:t>," whether it takes seconds or hours or days, occurs in developmental sequence’ (Werner, 1956, p. 347).</a:t>
            </a:r>
          </a:p>
          <a:p>
            <a:endParaRPr lang="en-US" dirty="0">
              <a:solidFill>
                <a:srgbClr val="000000"/>
              </a:solidFill>
            </a:endParaRPr>
          </a:p>
          <a:p>
            <a:r>
              <a:rPr lang="en-US" dirty="0">
                <a:solidFill>
                  <a:srgbClr val="000000"/>
                </a:solidFill>
              </a:rPr>
              <a:t>‘To encompass in research the process of a given things development in all its phases and changes—from birth to death—fundamentally means to discover its nature, its essence, for “it is only in movement that a body shows what it is.”’ (Vygotsky 1930/1978, p. 65)</a:t>
            </a:r>
            <a:endParaRPr lang="en-US" dirty="0"/>
          </a:p>
          <a:p>
            <a:r>
              <a:rPr lang="en-US" dirty="0">
                <a:solidFill>
                  <a:srgbClr val="000000"/>
                </a:solidFill>
              </a:rPr>
              <a:t> </a:t>
            </a:r>
          </a:p>
          <a:p>
            <a:endParaRPr lang="en-US" dirty="0">
              <a:solidFill>
                <a:srgbClr val="000000"/>
              </a:solidFill>
            </a:endParaRPr>
          </a:p>
        </p:txBody>
      </p:sp>
      <p:sp>
        <p:nvSpPr>
          <p:cNvPr id="7" name="Content Placeholder 2">
            <a:extLst>
              <a:ext uri="{FF2B5EF4-FFF2-40B4-BE49-F238E27FC236}">
                <a16:creationId xmlns:a16="http://schemas.microsoft.com/office/drawing/2014/main" id="{DCC142E1-C22A-F147-844D-95C4760A6F19}"/>
              </a:ext>
            </a:extLst>
          </p:cNvPr>
          <p:cNvSpPr txBox="1">
            <a:spLocks/>
          </p:cNvSpPr>
          <p:nvPr/>
        </p:nvSpPr>
        <p:spPr>
          <a:xfrm>
            <a:off x="115040" y="6131651"/>
            <a:ext cx="11820286" cy="908720"/>
          </a:xfrm>
          <a:prstGeom prst="rect">
            <a:avLst/>
          </a:prstGeom>
        </p:spPr>
        <p:txBody>
          <a:bodyPr vert="horz" lIns="0" tIns="0" rIns="0" bIns="0" rtlCol="0">
            <a:normAutofit/>
          </a:bodyPr>
          <a:lstStyle>
            <a:lvl1pPr marL="0" indent="0" algn="l" defTabSz="457200" rtl="0" eaLnBrk="1" latinLnBrk="0" hangingPunct="1">
              <a:lnSpc>
                <a:spcPct val="120000"/>
              </a:lnSpc>
              <a:spcBef>
                <a:spcPts val="0"/>
              </a:spcBef>
              <a:buClr>
                <a:srgbClr val="0A2D50"/>
              </a:buClr>
              <a:buFont typeface="Arial"/>
              <a:buNone/>
              <a:defRPr lang="en-GB" sz="2000" kern="1200" dirty="0" smtClean="0">
                <a:solidFill>
                  <a:schemeClr val="tx1"/>
                </a:solidFill>
                <a:latin typeface="+mn-lt"/>
                <a:ea typeface="+mn-ea"/>
                <a:cs typeface="Georgia"/>
              </a:defRPr>
            </a:lvl1pPr>
            <a:lvl2pPr marL="0" indent="0" algn="l" defTabSz="457200" rtl="0" eaLnBrk="1" latinLnBrk="0" hangingPunct="1">
              <a:lnSpc>
                <a:spcPct val="120000"/>
              </a:lnSpc>
              <a:spcBef>
                <a:spcPts val="0"/>
              </a:spcBef>
              <a:buClr>
                <a:srgbClr val="0A2D50"/>
              </a:buClr>
              <a:buFont typeface="Arial"/>
              <a:buNone/>
              <a:defRPr sz="2000" kern="1200">
                <a:solidFill>
                  <a:schemeClr val="tx1"/>
                </a:solidFill>
                <a:latin typeface="+mn-lt"/>
                <a:ea typeface="+mn-ea"/>
                <a:cs typeface="Georgia"/>
              </a:defRPr>
            </a:lvl2pPr>
            <a:lvl3pPr marL="268715" indent="-268715" algn="l" defTabSz="457200" rtl="0" eaLnBrk="1" latinLnBrk="0" hangingPunct="1">
              <a:lnSpc>
                <a:spcPct val="120000"/>
              </a:lnSpc>
              <a:spcBef>
                <a:spcPts val="0"/>
              </a:spcBef>
              <a:buClr>
                <a:srgbClr val="0A2D50"/>
              </a:buClr>
              <a:buFont typeface="Arial"/>
              <a:buChar char="•"/>
              <a:defRPr sz="2000" kern="1200">
                <a:solidFill>
                  <a:schemeClr val="tx1"/>
                </a:solidFill>
                <a:latin typeface="+mn-lt"/>
                <a:ea typeface="+mn-ea"/>
                <a:cs typeface="Georgia"/>
              </a:defRPr>
            </a:lvl3pPr>
            <a:lvl4pPr marL="537429" indent="-268715" algn="l" defTabSz="457200" rtl="0" eaLnBrk="1" latinLnBrk="0" hangingPunct="1">
              <a:lnSpc>
                <a:spcPct val="120000"/>
              </a:lnSpc>
              <a:spcBef>
                <a:spcPts val="0"/>
              </a:spcBef>
              <a:buClr>
                <a:srgbClr val="0A2D50"/>
              </a:buClr>
              <a:buFont typeface="Arial"/>
              <a:buChar char="•"/>
              <a:defRPr sz="2000" kern="1200">
                <a:solidFill>
                  <a:schemeClr val="tx1"/>
                </a:solidFill>
                <a:latin typeface="+mn-lt"/>
                <a:ea typeface="+mn-ea"/>
                <a:cs typeface="Georgia"/>
              </a:defRPr>
            </a:lvl4pPr>
            <a:lvl5pPr marL="806144" indent="-268715" algn="l" defTabSz="457200" rtl="0" eaLnBrk="1" latinLnBrk="0" hangingPunct="1">
              <a:lnSpc>
                <a:spcPct val="120000"/>
              </a:lnSpc>
              <a:spcBef>
                <a:spcPts val="0"/>
              </a:spcBef>
              <a:buClr>
                <a:srgbClr val="0A2D50"/>
              </a:buClr>
              <a:buFont typeface="Arial"/>
              <a:buChar char="•"/>
              <a:defRPr sz="2000" kern="1200">
                <a:solidFill>
                  <a:schemeClr val="tx1"/>
                </a:solidFill>
                <a:latin typeface="+mn-lt"/>
                <a:ea typeface="+mn-ea"/>
                <a:cs typeface="Georgia"/>
              </a:defRPr>
            </a:lvl5pPr>
            <a:lvl6pPr marL="2514600" indent="-228600" algn="l" defTabSz="457200" rtl="0" eaLnBrk="1" latinLnBrk="0" hangingPunct="1">
              <a:spcBef>
                <a:spcPct val="20000"/>
              </a:spcBef>
              <a:buFont typeface="Arial"/>
              <a:buChar char="•"/>
              <a:defRPr sz="1792"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792"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792"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792" kern="1200">
                <a:solidFill>
                  <a:schemeClr val="tx1"/>
                </a:solidFill>
                <a:latin typeface="+mn-lt"/>
                <a:ea typeface="+mn-ea"/>
                <a:cs typeface="+mn-cs"/>
              </a:defRPr>
            </a:lvl9pPr>
          </a:lstStyle>
          <a:p>
            <a:r>
              <a:rPr lang="en-US" sz="1600" dirty="0"/>
              <a:t>Vygotsky, L. S. (1930/1978). </a:t>
            </a:r>
            <a:r>
              <a:rPr lang="en-US" sz="1600" i="1" dirty="0"/>
              <a:t>Mind in society: The development of higher psychological processes. </a:t>
            </a:r>
            <a:r>
              <a:rPr lang="en-US" sz="1600" dirty="0"/>
              <a:t>Cambridge, MA: Harvard University Press.</a:t>
            </a:r>
            <a:endParaRPr lang="en-US" sz="1600" dirty="0">
              <a:solidFill>
                <a:srgbClr val="000000"/>
              </a:solidFill>
            </a:endParaRPr>
          </a:p>
          <a:p>
            <a:r>
              <a:rPr lang="en-US" sz="1600" dirty="0">
                <a:solidFill>
                  <a:srgbClr val="000000"/>
                </a:solidFill>
              </a:rPr>
              <a:t>Werner, H. (1956). </a:t>
            </a:r>
            <a:r>
              <a:rPr lang="en-US" sz="1600" dirty="0" err="1">
                <a:solidFill>
                  <a:srgbClr val="000000"/>
                </a:solidFill>
              </a:rPr>
              <a:t>Microgenesis</a:t>
            </a:r>
            <a:r>
              <a:rPr lang="en-US" sz="1600" dirty="0">
                <a:solidFill>
                  <a:srgbClr val="000000"/>
                </a:solidFill>
              </a:rPr>
              <a:t> and aphasia. </a:t>
            </a:r>
            <a:r>
              <a:rPr lang="en-US" sz="1600" i="1" dirty="0">
                <a:solidFill>
                  <a:srgbClr val="000000"/>
                </a:solidFill>
              </a:rPr>
              <a:t>Journal of Abnormal Social Psychology</a:t>
            </a:r>
            <a:r>
              <a:rPr lang="en-US" sz="1600" dirty="0">
                <a:solidFill>
                  <a:srgbClr val="000000"/>
                </a:solidFill>
              </a:rPr>
              <a:t>, </a:t>
            </a:r>
            <a:r>
              <a:rPr lang="en-US" sz="1600" i="1" dirty="0">
                <a:solidFill>
                  <a:srgbClr val="000000"/>
                </a:solidFill>
              </a:rPr>
              <a:t>52</a:t>
            </a:r>
            <a:r>
              <a:rPr lang="en-US" sz="1600" dirty="0">
                <a:solidFill>
                  <a:srgbClr val="000000"/>
                </a:solidFill>
              </a:rPr>
              <a:t>(3), 347-353</a:t>
            </a:r>
          </a:p>
          <a:p>
            <a:endParaRPr lang="en-US" sz="1600" dirty="0"/>
          </a:p>
        </p:txBody>
      </p:sp>
      <p:pic>
        <p:nvPicPr>
          <p:cNvPr id="1026" name="Picture 2">
            <a:extLst>
              <a:ext uri="{FF2B5EF4-FFF2-40B4-BE49-F238E27FC236}">
                <a16:creationId xmlns:a16="http://schemas.microsoft.com/office/drawing/2014/main" id="{BEAADEB4-F6D4-AD40-B6CB-D791A6D89A4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0000" b="48661"/>
          <a:stretch/>
        </p:blipFill>
        <p:spPr bwMode="auto">
          <a:xfrm>
            <a:off x="6193625" y="1901549"/>
            <a:ext cx="5376000" cy="2621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3195718"/>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0AF35-EFEC-4B47-B288-778F2654A9AE}"/>
              </a:ext>
            </a:extLst>
          </p:cNvPr>
          <p:cNvSpPr>
            <a:spLocks noGrp="1"/>
          </p:cNvSpPr>
          <p:nvPr>
            <p:ph type="title"/>
          </p:nvPr>
        </p:nvSpPr>
        <p:spPr/>
        <p:txBody>
          <a:bodyPr/>
          <a:lstStyle/>
          <a:p>
            <a:r>
              <a:rPr lang="en-US" dirty="0"/>
              <a:t>The microgenetic approach</a:t>
            </a:r>
          </a:p>
        </p:txBody>
      </p:sp>
      <p:sp>
        <p:nvSpPr>
          <p:cNvPr id="7" name="Content Placeholder 2">
            <a:extLst>
              <a:ext uri="{FF2B5EF4-FFF2-40B4-BE49-F238E27FC236}">
                <a16:creationId xmlns:a16="http://schemas.microsoft.com/office/drawing/2014/main" id="{DCC142E1-C22A-F147-844D-95C4760A6F19}"/>
              </a:ext>
            </a:extLst>
          </p:cNvPr>
          <p:cNvSpPr txBox="1">
            <a:spLocks/>
          </p:cNvSpPr>
          <p:nvPr/>
        </p:nvSpPr>
        <p:spPr>
          <a:xfrm>
            <a:off x="115040" y="6131651"/>
            <a:ext cx="11820286" cy="908720"/>
          </a:xfrm>
          <a:prstGeom prst="rect">
            <a:avLst/>
          </a:prstGeom>
        </p:spPr>
        <p:txBody>
          <a:bodyPr vert="horz" lIns="0" tIns="0" rIns="0" bIns="0" rtlCol="0">
            <a:normAutofit/>
          </a:bodyPr>
          <a:lstStyle>
            <a:lvl1pPr marL="0" indent="0" algn="l" defTabSz="457200" rtl="0" eaLnBrk="1" latinLnBrk="0" hangingPunct="1">
              <a:lnSpc>
                <a:spcPct val="120000"/>
              </a:lnSpc>
              <a:spcBef>
                <a:spcPts val="0"/>
              </a:spcBef>
              <a:buClr>
                <a:srgbClr val="0A2D50"/>
              </a:buClr>
              <a:buFont typeface="Arial"/>
              <a:buNone/>
              <a:defRPr lang="en-GB" sz="2000" kern="1200" dirty="0" smtClean="0">
                <a:solidFill>
                  <a:schemeClr val="tx1"/>
                </a:solidFill>
                <a:latin typeface="+mn-lt"/>
                <a:ea typeface="+mn-ea"/>
                <a:cs typeface="Georgia"/>
              </a:defRPr>
            </a:lvl1pPr>
            <a:lvl2pPr marL="0" indent="0" algn="l" defTabSz="457200" rtl="0" eaLnBrk="1" latinLnBrk="0" hangingPunct="1">
              <a:lnSpc>
                <a:spcPct val="120000"/>
              </a:lnSpc>
              <a:spcBef>
                <a:spcPts val="0"/>
              </a:spcBef>
              <a:buClr>
                <a:srgbClr val="0A2D50"/>
              </a:buClr>
              <a:buFont typeface="Arial"/>
              <a:buNone/>
              <a:defRPr sz="2000" kern="1200">
                <a:solidFill>
                  <a:schemeClr val="tx1"/>
                </a:solidFill>
                <a:latin typeface="+mn-lt"/>
                <a:ea typeface="+mn-ea"/>
                <a:cs typeface="Georgia"/>
              </a:defRPr>
            </a:lvl2pPr>
            <a:lvl3pPr marL="268715" indent="-268715" algn="l" defTabSz="457200" rtl="0" eaLnBrk="1" latinLnBrk="0" hangingPunct="1">
              <a:lnSpc>
                <a:spcPct val="120000"/>
              </a:lnSpc>
              <a:spcBef>
                <a:spcPts val="0"/>
              </a:spcBef>
              <a:buClr>
                <a:srgbClr val="0A2D50"/>
              </a:buClr>
              <a:buFont typeface="Arial"/>
              <a:buChar char="•"/>
              <a:defRPr sz="2000" kern="1200">
                <a:solidFill>
                  <a:schemeClr val="tx1"/>
                </a:solidFill>
                <a:latin typeface="+mn-lt"/>
                <a:ea typeface="+mn-ea"/>
                <a:cs typeface="Georgia"/>
              </a:defRPr>
            </a:lvl3pPr>
            <a:lvl4pPr marL="537429" indent="-268715" algn="l" defTabSz="457200" rtl="0" eaLnBrk="1" latinLnBrk="0" hangingPunct="1">
              <a:lnSpc>
                <a:spcPct val="120000"/>
              </a:lnSpc>
              <a:spcBef>
                <a:spcPts val="0"/>
              </a:spcBef>
              <a:buClr>
                <a:srgbClr val="0A2D50"/>
              </a:buClr>
              <a:buFont typeface="Arial"/>
              <a:buChar char="•"/>
              <a:defRPr sz="2000" kern="1200">
                <a:solidFill>
                  <a:schemeClr val="tx1"/>
                </a:solidFill>
                <a:latin typeface="+mn-lt"/>
                <a:ea typeface="+mn-ea"/>
                <a:cs typeface="Georgia"/>
              </a:defRPr>
            </a:lvl4pPr>
            <a:lvl5pPr marL="806144" indent="-268715" algn="l" defTabSz="457200" rtl="0" eaLnBrk="1" latinLnBrk="0" hangingPunct="1">
              <a:lnSpc>
                <a:spcPct val="120000"/>
              </a:lnSpc>
              <a:spcBef>
                <a:spcPts val="0"/>
              </a:spcBef>
              <a:buClr>
                <a:srgbClr val="0A2D50"/>
              </a:buClr>
              <a:buFont typeface="Arial"/>
              <a:buChar char="•"/>
              <a:defRPr sz="2000" kern="1200">
                <a:solidFill>
                  <a:schemeClr val="tx1"/>
                </a:solidFill>
                <a:latin typeface="+mn-lt"/>
                <a:ea typeface="+mn-ea"/>
                <a:cs typeface="Georgia"/>
              </a:defRPr>
            </a:lvl5pPr>
            <a:lvl6pPr marL="2514600" indent="-228600" algn="l" defTabSz="457200" rtl="0" eaLnBrk="1" latinLnBrk="0" hangingPunct="1">
              <a:spcBef>
                <a:spcPct val="20000"/>
              </a:spcBef>
              <a:buFont typeface="Arial"/>
              <a:buChar char="•"/>
              <a:defRPr sz="1792"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792"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792"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792" kern="1200">
                <a:solidFill>
                  <a:schemeClr val="tx1"/>
                </a:solidFill>
                <a:latin typeface="+mn-lt"/>
                <a:ea typeface="+mn-ea"/>
                <a:cs typeface="+mn-cs"/>
              </a:defRPr>
            </a:lvl9pPr>
          </a:lstStyle>
          <a:p>
            <a:r>
              <a:rPr lang="en-US" dirty="0"/>
              <a:t>Siegler, R. S, &amp; Crowley, K. (1991). The microgenetic method: a direct means for studying cognitive development. </a:t>
            </a:r>
            <a:r>
              <a:rPr lang="en-US" i="1" dirty="0"/>
              <a:t>American Psychologist 46</a:t>
            </a:r>
            <a:r>
              <a:rPr lang="en-US" dirty="0"/>
              <a:t>(6), 606–620.</a:t>
            </a:r>
            <a:endParaRPr lang="en-GB" dirty="0"/>
          </a:p>
          <a:p>
            <a:endParaRPr lang="en-US" sz="1600" dirty="0"/>
          </a:p>
        </p:txBody>
      </p:sp>
      <p:sp>
        <p:nvSpPr>
          <p:cNvPr id="5" name="Content Placeholder 4">
            <a:extLst>
              <a:ext uri="{FF2B5EF4-FFF2-40B4-BE49-F238E27FC236}">
                <a16:creationId xmlns:a16="http://schemas.microsoft.com/office/drawing/2014/main" id="{BAD80373-ED11-3343-A78B-772BA8DDB270}"/>
              </a:ext>
            </a:extLst>
          </p:cNvPr>
          <p:cNvSpPr>
            <a:spLocks noGrp="1"/>
          </p:cNvSpPr>
          <p:nvPr>
            <p:ph sz="half" idx="1"/>
          </p:nvPr>
        </p:nvSpPr>
        <p:spPr>
          <a:xfrm>
            <a:off x="479999" y="1088721"/>
            <a:ext cx="7496937" cy="4860560"/>
          </a:xfrm>
        </p:spPr>
        <p:txBody>
          <a:bodyPr/>
          <a:lstStyle/>
          <a:p>
            <a:r>
              <a:rPr lang="en-GB" sz="2400" dirty="0">
                <a:solidFill>
                  <a:srgbClr val="000000"/>
                </a:solidFill>
              </a:rPr>
              <a:t>(a) Observations span the entire period from the beginning of the change to the time at which it reaches a relatively stable state. </a:t>
            </a:r>
          </a:p>
          <a:p>
            <a:r>
              <a:rPr lang="en-GB" sz="2400" dirty="0">
                <a:solidFill>
                  <a:srgbClr val="000000"/>
                </a:solidFill>
              </a:rPr>
              <a:t>(b) The density of observations is high relative to the rate of change of the phenomenon.</a:t>
            </a:r>
          </a:p>
          <a:p>
            <a:r>
              <a:rPr lang="en-GB" sz="2400" dirty="0">
                <a:solidFill>
                  <a:srgbClr val="000000"/>
                </a:solidFill>
              </a:rPr>
              <a:t>(c) Observed behaviour is subjected to intensive trial-by-trial analysis, with the goal of inferring the processes that give rise to both quantitative and qualitative aspects of change. (Siegler &amp; Crowley, 1991, p. 606)</a:t>
            </a:r>
          </a:p>
          <a:p>
            <a:endParaRPr lang="en-US" dirty="0"/>
          </a:p>
        </p:txBody>
      </p:sp>
      <p:sp>
        <p:nvSpPr>
          <p:cNvPr id="6" name="Rectangle 5">
            <a:extLst>
              <a:ext uri="{FF2B5EF4-FFF2-40B4-BE49-F238E27FC236}">
                <a16:creationId xmlns:a16="http://schemas.microsoft.com/office/drawing/2014/main" id="{000910FF-D134-9C4D-AC55-80D01044A5A6}"/>
              </a:ext>
            </a:extLst>
          </p:cNvPr>
          <p:cNvSpPr/>
          <p:nvPr/>
        </p:nvSpPr>
        <p:spPr>
          <a:xfrm>
            <a:off x="3152273" y="1148881"/>
            <a:ext cx="2261937" cy="348916"/>
          </a:xfrm>
          <a:prstGeom prst="rect">
            <a:avLst/>
          </a:prstGeom>
          <a:solidFill>
            <a:srgbClr val="009EA0">
              <a:alpha val="43922"/>
            </a:srgbClr>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l"/>
            <a:endParaRPr lang="en-US" sz="1400" b="1" dirty="0">
              <a:solidFill>
                <a:schemeClr val="tx1"/>
              </a:solidFill>
              <a:cs typeface="Georgia"/>
            </a:endParaRPr>
          </a:p>
        </p:txBody>
      </p:sp>
      <p:sp>
        <p:nvSpPr>
          <p:cNvPr id="9" name="Rectangle 8">
            <a:extLst>
              <a:ext uri="{FF2B5EF4-FFF2-40B4-BE49-F238E27FC236}">
                <a16:creationId xmlns:a16="http://schemas.microsoft.com/office/drawing/2014/main" id="{22B867AE-DDB1-EB45-A368-AB9CED69BFA8}"/>
              </a:ext>
            </a:extLst>
          </p:cNvPr>
          <p:cNvSpPr/>
          <p:nvPr/>
        </p:nvSpPr>
        <p:spPr>
          <a:xfrm>
            <a:off x="6256423" y="1589927"/>
            <a:ext cx="1335503" cy="348916"/>
          </a:xfrm>
          <a:prstGeom prst="rect">
            <a:avLst/>
          </a:prstGeom>
          <a:solidFill>
            <a:srgbClr val="009EA0">
              <a:alpha val="43922"/>
            </a:srgbClr>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l"/>
            <a:endParaRPr lang="en-US" sz="1400" b="1" dirty="0">
              <a:solidFill>
                <a:schemeClr val="tx1"/>
              </a:solidFill>
              <a:cs typeface="Georgia"/>
            </a:endParaRPr>
          </a:p>
        </p:txBody>
      </p:sp>
      <p:sp>
        <p:nvSpPr>
          <p:cNvPr id="10" name="Rectangle 9">
            <a:extLst>
              <a:ext uri="{FF2B5EF4-FFF2-40B4-BE49-F238E27FC236}">
                <a16:creationId xmlns:a16="http://schemas.microsoft.com/office/drawing/2014/main" id="{254B35D1-4105-4041-9CAC-5E3D603C38DA}"/>
              </a:ext>
            </a:extLst>
          </p:cNvPr>
          <p:cNvSpPr/>
          <p:nvPr/>
        </p:nvSpPr>
        <p:spPr>
          <a:xfrm>
            <a:off x="4584032" y="2463049"/>
            <a:ext cx="3392904" cy="348916"/>
          </a:xfrm>
          <a:prstGeom prst="rect">
            <a:avLst/>
          </a:prstGeom>
          <a:solidFill>
            <a:srgbClr val="009EA0">
              <a:alpha val="43922"/>
            </a:srgbClr>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l"/>
            <a:endParaRPr lang="en-US" sz="1400" b="1" dirty="0">
              <a:solidFill>
                <a:schemeClr val="tx1"/>
              </a:solidFill>
              <a:cs typeface="Georgia"/>
            </a:endParaRPr>
          </a:p>
        </p:txBody>
      </p:sp>
      <p:sp>
        <p:nvSpPr>
          <p:cNvPr id="11" name="Rectangle 10">
            <a:extLst>
              <a:ext uri="{FF2B5EF4-FFF2-40B4-BE49-F238E27FC236}">
                <a16:creationId xmlns:a16="http://schemas.microsoft.com/office/drawing/2014/main" id="{3F3E905F-BBC1-F84B-B2CD-E56A237793C4}"/>
              </a:ext>
            </a:extLst>
          </p:cNvPr>
          <p:cNvSpPr/>
          <p:nvPr/>
        </p:nvSpPr>
        <p:spPr>
          <a:xfrm>
            <a:off x="479999" y="2934516"/>
            <a:ext cx="3466359" cy="348916"/>
          </a:xfrm>
          <a:prstGeom prst="rect">
            <a:avLst/>
          </a:prstGeom>
          <a:solidFill>
            <a:srgbClr val="009EA0">
              <a:alpha val="43922"/>
            </a:srgbClr>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l"/>
            <a:endParaRPr lang="en-US" sz="1400" b="1" dirty="0">
              <a:solidFill>
                <a:schemeClr val="tx1"/>
              </a:solidFill>
              <a:cs typeface="Georgia"/>
            </a:endParaRPr>
          </a:p>
        </p:txBody>
      </p:sp>
      <p:sp>
        <p:nvSpPr>
          <p:cNvPr id="12" name="Rectangle 11">
            <a:extLst>
              <a:ext uri="{FF2B5EF4-FFF2-40B4-BE49-F238E27FC236}">
                <a16:creationId xmlns:a16="http://schemas.microsoft.com/office/drawing/2014/main" id="{3C90C760-57DF-5843-854E-57BD7811536D}"/>
              </a:ext>
            </a:extLst>
          </p:cNvPr>
          <p:cNvSpPr/>
          <p:nvPr/>
        </p:nvSpPr>
        <p:spPr>
          <a:xfrm>
            <a:off x="5240421" y="3341368"/>
            <a:ext cx="2774652" cy="348916"/>
          </a:xfrm>
          <a:prstGeom prst="rect">
            <a:avLst/>
          </a:prstGeom>
          <a:solidFill>
            <a:srgbClr val="009EA0">
              <a:alpha val="43922"/>
            </a:srgbClr>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l"/>
            <a:endParaRPr lang="en-US" sz="1400" b="1" dirty="0">
              <a:solidFill>
                <a:schemeClr val="tx1"/>
              </a:solidFill>
              <a:cs typeface="Georgia"/>
            </a:endParaRPr>
          </a:p>
        </p:txBody>
      </p:sp>
      <p:pic>
        <p:nvPicPr>
          <p:cNvPr id="2050" name="Picture 2" descr="Recording sound | Schoolcoders wiki">
            <a:extLst>
              <a:ext uri="{FF2B5EF4-FFF2-40B4-BE49-F238E27FC236}">
                <a16:creationId xmlns:a16="http://schemas.microsoft.com/office/drawing/2014/main" id="{B9F0DC17-C2A0-4C4C-99AA-4D84729BA3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2370" y="1340935"/>
            <a:ext cx="4038600" cy="20193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BD16BA54-B982-9648-B181-508B5FE1B4E8}"/>
              </a:ext>
            </a:extLst>
          </p:cNvPr>
          <p:cNvSpPr/>
          <p:nvPr/>
        </p:nvSpPr>
        <p:spPr>
          <a:xfrm>
            <a:off x="441862" y="3748219"/>
            <a:ext cx="1038022" cy="348916"/>
          </a:xfrm>
          <a:prstGeom prst="rect">
            <a:avLst/>
          </a:prstGeom>
          <a:solidFill>
            <a:srgbClr val="009EA0">
              <a:alpha val="43922"/>
            </a:srgbClr>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l"/>
            <a:endParaRPr lang="en-US" sz="1400" b="1" dirty="0">
              <a:solidFill>
                <a:schemeClr val="tx1"/>
              </a:solidFill>
              <a:cs typeface="Georgia"/>
            </a:endParaRPr>
          </a:p>
        </p:txBody>
      </p:sp>
      <p:sp>
        <p:nvSpPr>
          <p:cNvPr id="14" name="Rectangle 13">
            <a:extLst>
              <a:ext uri="{FF2B5EF4-FFF2-40B4-BE49-F238E27FC236}">
                <a16:creationId xmlns:a16="http://schemas.microsoft.com/office/drawing/2014/main" id="{838E264E-E100-3442-BFD7-FB2774416C9E}"/>
              </a:ext>
            </a:extLst>
          </p:cNvPr>
          <p:cNvSpPr/>
          <p:nvPr/>
        </p:nvSpPr>
        <p:spPr>
          <a:xfrm>
            <a:off x="441862" y="2041699"/>
            <a:ext cx="1627570" cy="348916"/>
          </a:xfrm>
          <a:prstGeom prst="rect">
            <a:avLst/>
          </a:prstGeom>
          <a:solidFill>
            <a:srgbClr val="009EA0">
              <a:alpha val="43922"/>
            </a:srgbClr>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l"/>
            <a:endParaRPr lang="en-US" sz="1400" b="1" dirty="0">
              <a:solidFill>
                <a:schemeClr val="tx1"/>
              </a:solidFill>
              <a:cs typeface="Georgia"/>
            </a:endParaRPr>
          </a:p>
        </p:txBody>
      </p:sp>
    </p:spTree>
    <p:extLst>
      <p:ext uri="{BB962C8B-B14F-4D97-AF65-F5344CB8AC3E}">
        <p14:creationId xmlns:p14="http://schemas.microsoft.com/office/powerpoint/2010/main" val="24417230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dissolve">
                                      <p:cBhvr>
                                        <p:cTn id="13" dur="500"/>
                                        <p:tgtEl>
                                          <p:spTgt spid="10"/>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dissolve">
                                      <p:cBhvr>
                                        <p:cTn id="16" dur="500"/>
                                        <p:tgtEl>
                                          <p:spTgt spid="11"/>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dissolve">
                                      <p:cBhvr>
                                        <p:cTn id="19" dur="500"/>
                                        <p:tgtEl>
                                          <p:spTgt spid="12"/>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dissolve">
                                      <p:cBhvr>
                                        <p:cTn id="22" dur="500"/>
                                        <p:tgtEl>
                                          <p:spTgt spid="13"/>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dissolve">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1" grpId="0" animBg="1"/>
      <p:bldP spid="12" grpId="0" animBg="1"/>
      <p:bldP spid="1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0AF35-EFEC-4B47-B288-778F2654A9AE}"/>
              </a:ext>
            </a:extLst>
          </p:cNvPr>
          <p:cNvSpPr>
            <a:spLocks noGrp="1"/>
          </p:cNvSpPr>
          <p:nvPr>
            <p:ph type="title"/>
          </p:nvPr>
        </p:nvSpPr>
        <p:spPr>
          <a:xfrm>
            <a:off x="480000" y="179999"/>
            <a:ext cx="11232000" cy="908719"/>
          </a:xfrm>
        </p:spPr>
        <p:txBody>
          <a:bodyPr>
            <a:normAutofit/>
          </a:bodyPr>
          <a:lstStyle/>
          <a:p>
            <a:r>
              <a:rPr lang="en-US" dirty="0"/>
              <a:t>Example </a:t>
            </a:r>
            <a:r>
              <a:rPr lang="en-US" dirty="0" err="1"/>
              <a:t>microgentic</a:t>
            </a:r>
            <a:r>
              <a:rPr lang="en-US" dirty="0"/>
              <a:t> study: Van der Steen and colleagues (2014)</a:t>
            </a:r>
          </a:p>
        </p:txBody>
      </p:sp>
      <p:sp>
        <p:nvSpPr>
          <p:cNvPr id="6" name="Content Placeholder 5">
            <a:extLst>
              <a:ext uri="{FF2B5EF4-FFF2-40B4-BE49-F238E27FC236}">
                <a16:creationId xmlns:a16="http://schemas.microsoft.com/office/drawing/2014/main" id="{C71C95C1-0EA8-1F47-860F-6A6694B71875}"/>
              </a:ext>
            </a:extLst>
          </p:cNvPr>
          <p:cNvSpPr>
            <a:spLocks noGrp="1"/>
          </p:cNvSpPr>
          <p:nvPr>
            <p:ph sz="half" idx="1"/>
          </p:nvPr>
        </p:nvSpPr>
        <p:spPr/>
        <p:txBody>
          <a:bodyPr/>
          <a:lstStyle/>
          <a:p>
            <a:r>
              <a:rPr lang="en-US" dirty="0"/>
              <a:t>• C.f. Shannon (1949)</a:t>
            </a:r>
          </a:p>
          <a:p>
            <a:r>
              <a:rPr lang="en-US" dirty="0"/>
              <a:t>• One 4-year-old boy.</a:t>
            </a:r>
          </a:p>
          <a:p>
            <a:r>
              <a:rPr lang="en-US" dirty="0"/>
              <a:t>• Task involving syringes of equal volume connected by a tube.</a:t>
            </a:r>
          </a:p>
          <a:p>
            <a:r>
              <a:rPr lang="en-US" dirty="0"/>
              <a:t>• Boy encouraged to explore and prompted with questions.</a:t>
            </a:r>
          </a:p>
          <a:p>
            <a:r>
              <a:rPr lang="en-US" dirty="0"/>
              <a:t>• 10-minute video recorded session (with a 3 month + 6 month follow up).</a:t>
            </a:r>
          </a:p>
          <a:p>
            <a:r>
              <a:rPr lang="en-US" dirty="0"/>
              <a:t>• Utterances time stamped and graded for complexity based on skill theory by 3 raters into 5 levels</a:t>
            </a:r>
          </a:p>
          <a:p>
            <a:r>
              <a:rPr lang="en-US" dirty="0"/>
              <a:t>• Taking the initiative in interactions linked with  learning</a:t>
            </a:r>
          </a:p>
          <a:p>
            <a:endParaRPr lang="en-US" dirty="0"/>
          </a:p>
        </p:txBody>
      </p:sp>
      <p:sp>
        <p:nvSpPr>
          <p:cNvPr id="7" name="TextBox 6">
            <a:extLst>
              <a:ext uri="{FF2B5EF4-FFF2-40B4-BE49-F238E27FC236}">
                <a16:creationId xmlns:a16="http://schemas.microsoft.com/office/drawing/2014/main" id="{9FC37A56-728C-2C4F-9CF9-0690F3E0691B}"/>
              </a:ext>
            </a:extLst>
          </p:cNvPr>
          <p:cNvSpPr txBox="1"/>
          <p:nvPr/>
        </p:nvSpPr>
        <p:spPr>
          <a:xfrm>
            <a:off x="6133261" y="4170619"/>
            <a:ext cx="6058739" cy="1477328"/>
          </a:xfrm>
          <a:prstGeom prst="rect">
            <a:avLst/>
          </a:prstGeom>
          <a:noFill/>
        </p:spPr>
        <p:txBody>
          <a:bodyPr wrap="square" rtlCol="0">
            <a:spAutoFit/>
          </a:bodyPr>
          <a:lstStyle/>
          <a:p>
            <a:r>
              <a:rPr lang="en-GB" dirty="0"/>
              <a:t>Figure 1 (Van der Steen et al., 2014, p. 87) Time-serial illustration of the complexity levels measured in the boy's answers Note. Utterances classified as incorrect are depicted as−1, and right answers to close-ended questions are marked as 0.5.</a:t>
            </a:r>
            <a:endParaRPr lang="en-US" dirty="0"/>
          </a:p>
        </p:txBody>
      </p:sp>
      <p:sp>
        <p:nvSpPr>
          <p:cNvPr id="8" name="TextBox 7">
            <a:extLst>
              <a:ext uri="{FF2B5EF4-FFF2-40B4-BE49-F238E27FC236}">
                <a16:creationId xmlns:a16="http://schemas.microsoft.com/office/drawing/2014/main" id="{CB50BDCF-60B4-7241-B52D-604ABFFB8E83}"/>
              </a:ext>
            </a:extLst>
          </p:cNvPr>
          <p:cNvSpPr txBox="1"/>
          <p:nvPr/>
        </p:nvSpPr>
        <p:spPr>
          <a:xfrm>
            <a:off x="170800" y="5975839"/>
            <a:ext cx="11850400" cy="923330"/>
          </a:xfrm>
          <a:prstGeom prst="rect">
            <a:avLst/>
          </a:prstGeom>
          <a:noFill/>
        </p:spPr>
        <p:txBody>
          <a:bodyPr wrap="square" rtlCol="0">
            <a:spAutoFit/>
          </a:bodyPr>
          <a:lstStyle/>
          <a:p>
            <a:r>
              <a:rPr lang="en-GB" dirty="0" err="1"/>
              <a:t>Shannon,C</a:t>
            </a:r>
            <a:r>
              <a:rPr lang="en-GB" dirty="0"/>
              <a:t>.  E. (1949). Communication in the presence of noise. </a:t>
            </a:r>
            <a:r>
              <a:rPr lang="en-GB" i="1" dirty="0"/>
              <a:t>Proceedings of the Institute of Radio Engineers, 37</a:t>
            </a:r>
            <a:r>
              <a:rPr lang="en-GB" dirty="0"/>
              <a:t>(1), 10–21</a:t>
            </a:r>
          </a:p>
          <a:p>
            <a:r>
              <a:rPr lang="en-GB" dirty="0"/>
              <a:t>Van Der Steen, S., </a:t>
            </a:r>
            <a:r>
              <a:rPr lang="en-GB" dirty="0" err="1"/>
              <a:t>Steenbeek</a:t>
            </a:r>
            <a:r>
              <a:rPr lang="en-GB" dirty="0"/>
              <a:t>, H., Van Dijk, M., &amp; Van Geert, P. (2014). A process approach to children's understanding of scientific concepts: A longitudinal case study. </a:t>
            </a:r>
            <a:r>
              <a:rPr lang="en-GB" i="1" dirty="0"/>
              <a:t>Learning and Individual Differences</a:t>
            </a:r>
            <a:r>
              <a:rPr lang="en-GB" dirty="0"/>
              <a:t>, </a:t>
            </a:r>
            <a:r>
              <a:rPr lang="en-GB" i="1" dirty="0"/>
              <a:t>30</a:t>
            </a:r>
            <a:r>
              <a:rPr lang="en-GB" dirty="0"/>
              <a:t>, 84-91.</a:t>
            </a:r>
            <a:endParaRPr lang="en-US" dirty="0"/>
          </a:p>
        </p:txBody>
      </p:sp>
      <p:pic>
        <p:nvPicPr>
          <p:cNvPr id="9" name="Picture 8">
            <a:extLst>
              <a:ext uri="{FF2B5EF4-FFF2-40B4-BE49-F238E27FC236}">
                <a16:creationId xmlns:a16="http://schemas.microsoft.com/office/drawing/2014/main" id="{22286F82-D573-8545-A9A3-C97ECBD75975}"/>
              </a:ext>
            </a:extLst>
          </p:cNvPr>
          <p:cNvPicPr>
            <a:picLocks noChangeAspect="1"/>
          </p:cNvPicPr>
          <p:nvPr/>
        </p:nvPicPr>
        <p:blipFill>
          <a:blip r:embed="rId3"/>
          <a:stretch>
            <a:fillRect/>
          </a:stretch>
        </p:blipFill>
        <p:spPr>
          <a:xfrm>
            <a:off x="5962461" y="808127"/>
            <a:ext cx="6058739" cy="3234483"/>
          </a:xfrm>
          <a:prstGeom prst="rect">
            <a:avLst/>
          </a:prstGeom>
        </p:spPr>
      </p:pic>
    </p:spTree>
    <p:extLst>
      <p:ext uri="{BB962C8B-B14F-4D97-AF65-F5344CB8AC3E}">
        <p14:creationId xmlns:p14="http://schemas.microsoft.com/office/powerpoint/2010/main" val="1085356267"/>
      </p:ext>
    </p:extLst>
  </p:cSld>
  <p:clrMapOvr>
    <a:masterClrMapping/>
  </p:clrMapOvr>
  <p:transition>
    <p:fade/>
  </p:transition>
</p:sld>
</file>

<file path=ppt/theme/theme1.xml><?xml version="1.0" encoding="utf-8"?>
<a:theme xmlns:a="http://schemas.openxmlformats.org/drawingml/2006/main" name="KCL CTEL presentation template_180112">
  <a:themeElements>
    <a:clrScheme name="KCL">
      <a:dk1>
        <a:sysClr val="windowText" lastClr="000000"/>
      </a:dk1>
      <a:lt1>
        <a:sysClr val="window" lastClr="FFFFFF"/>
      </a:lt1>
      <a:dk2>
        <a:srgbClr val="0A2D50"/>
      </a:dk2>
      <a:lt2>
        <a:srgbClr val="CDD7DC"/>
      </a:lt2>
      <a:accent1>
        <a:srgbClr val="E2231A"/>
      </a:accent1>
      <a:accent2>
        <a:srgbClr val="FF5F05"/>
      </a:accent2>
      <a:accent3>
        <a:srgbClr val="F5B90F"/>
      </a:accent3>
      <a:accent4>
        <a:srgbClr val="C8E128"/>
      </a:accent4>
      <a:accent5>
        <a:srgbClr val="009EA0"/>
      </a:accent5>
      <a:accent6>
        <a:srgbClr val="005AD2"/>
      </a:accent6>
      <a:hlink>
        <a:srgbClr val="E2231A"/>
      </a:hlink>
      <a:folHlink>
        <a:srgbClr val="E2231A"/>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a:noFill/>
        </a:ln>
        <a:effectLst/>
      </a:spPr>
      <a:bodyPr rtlCol="0" anchor="t" anchorCtr="0"/>
      <a:lstStyle>
        <a:defPPr algn="l">
          <a:defRPr sz="1400" b="1" dirty="0" smtClean="0">
            <a:solidFill>
              <a:schemeClr val="tx1"/>
            </a:solidFill>
            <a:cs typeface="Georgia"/>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02558F287BC8344AD539CDC4DA17FBC" ma:contentTypeVersion="10" ma:contentTypeDescription="Create a new document." ma:contentTypeScope="" ma:versionID="165e8038d85e89d0753c71c915416bd7">
  <xsd:schema xmlns:xsd="http://www.w3.org/2001/XMLSchema" xmlns:xs="http://www.w3.org/2001/XMLSchema" xmlns:p="http://schemas.microsoft.com/office/2006/metadata/properties" xmlns:ns2="a9a9e2ba-2d19-46fe-bf54-0255447a607c" xmlns:ns3="8e67869f-b319-4f8e-812d-d2b9322169ce" targetNamespace="http://schemas.microsoft.com/office/2006/metadata/properties" ma:root="true" ma:fieldsID="abf99e3026b4072fe3426938b59b700a" ns2:_="" ns3:_="">
    <xsd:import namespace="a9a9e2ba-2d19-46fe-bf54-0255447a607c"/>
    <xsd:import namespace="8e67869f-b319-4f8e-812d-d2b9322169c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a9e2ba-2d19-46fe-bf54-0255447a607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e67869f-b319-4f8e-812d-d2b9322169c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1B57E6C-04A0-4EB4-9DC4-971645A5D1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a9e2ba-2d19-46fe-bf54-0255447a607c"/>
    <ds:schemaRef ds:uri="8e67869f-b319-4f8e-812d-d2b9322169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A9C8777-C6EC-4528-A529-B1E15BCDF7A3}">
  <ds:schemaRefs>
    <ds:schemaRef ds:uri="http://schemas.microsoft.com/sharepoint/v3/contenttype/forms"/>
  </ds:schemaRefs>
</ds:datastoreItem>
</file>

<file path=customXml/itemProps3.xml><?xml version="1.0" encoding="utf-8"?>
<ds:datastoreItem xmlns:ds="http://schemas.openxmlformats.org/officeDocument/2006/customXml" ds:itemID="{D1B4FFAB-A2D9-4FD5-855F-F65126373F7D}">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8e67869f-b319-4f8e-812d-d2b9322169ce"/>
    <ds:schemaRef ds:uri="http://purl.org/dc/terms/"/>
    <ds:schemaRef ds:uri="a9a9e2ba-2d19-46fe-bf54-0255447a607c"/>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3320</TotalTime>
  <Words>2775</Words>
  <Application>Microsoft Macintosh PowerPoint</Application>
  <PresentationFormat>Widescreen</PresentationFormat>
  <Paragraphs>188</Paragraphs>
  <Slides>26</Slides>
  <Notes>13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26</vt:i4>
      </vt:variant>
    </vt:vector>
  </HeadingPairs>
  <TitlesOfParts>
    <vt:vector size="36" baseType="lpstr">
      <vt:lpstr>AdvOT1ef757c0</vt:lpstr>
      <vt:lpstr>AdvOT1ef757c0+20</vt:lpstr>
      <vt:lpstr>AdvOT7d6df7ab.I</vt:lpstr>
      <vt:lpstr>Arial</vt:lpstr>
      <vt:lpstr>Calibri</vt:lpstr>
      <vt:lpstr>Georgia</vt:lpstr>
      <vt:lpstr>Inter var</vt:lpstr>
      <vt:lpstr>Times</vt:lpstr>
      <vt:lpstr>Times New Roman</vt:lpstr>
      <vt:lpstr>KCL CTEL presentation template_180112</vt:lpstr>
      <vt:lpstr>The messiness of learning: Uncovering fine-grained patterns of conceptual change in learners’ conceptions of force</vt:lpstr>
      <vt:lpstr>The notion of a flightpath</vt:lpstr>
      <vt:lpstr>Piaget on development</vt:lpstr>
      <vt:lpstr>But…</vt:lpstr>
      <vt:lpstr>FFT Education Datalab analysis</vt:lpstr>
      <vt:lpstr>The origins of the microgenetic approach</vt:lpstr>
      <vt:lpstr>The origins of the microgenetic approach</vt:lpstr>
      <vt:lpstr>The microgenetic approach</vt:lpstr>
      <vt:lpstr>Example microgentic study: Van der Steen and colleagues (2014)</vt:lpstr>
      <vt:lpstr>An illustrative example</vt:lpstr>
      <vt:lpstr>Data analysis</vt:lpstr>
      <vt:lpstr>How long is ‘the entire period’ of change?</vt:lpstr>
      <vt:lpstr>What is a ‘relatively stable state’?</vt:lpstr>
      <vt:lpstr>What is a ‘density of observations [that] is high relative to the rate of change of the phenomenon’?</vt:lpstr>
      <vt:lpstr>What is a ‘intensive trial-by-trial analysis’?</vt:lpstr>
      <vt:lpstr>Representing change</vt:lpstr>
      <vt:lpstr>The microgenetic approach</vt:lpstr>
      <vt:lpstr>The signal and the noise</vt:lpstr>
      <vt:lpstr>The stability of change</vt:lpstr>
      <vt:lpstr>Change or co-existence?</vt:lpstr>
      <vt:lpstr>The problematic flight path</vt:lpstr>
      <vt:lpstr>Learning to love ‘the noise’</vt:lpstr>
      <vt:lpstr>Misunderstanding probabilistic targets</vt:lpstr>
      <vt:lpstr>‘Fooled by randomness’ in student achievement?</vt:lpstr>
      <vt:lpstr>Alternative models of progression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Harrison, Sue</dc:creator>
  <cp:lastModifiedBy>Brock, Richard</cp:lastModifiedBy>
  <cp:revision>122</cp:revision>
  <dcterms:created xsi:type="dcterms:W3CDTF">2018-06-13T12:38:06Z</dcterms:created>
  <dcterms:modified xsi:type="dcterms:W3CDTF">2022-01-20T18:20:26Z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0x010100B02558F287BC8344AD539CDC4DA17FBC</vt:lpwstr>
  </property>
</Properties>
</file>